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22" r:id="rId1"/>
    <p:sldMasterId id="2147483967" r:id="rId2"/>
  </p:sldMasterIdLst>
  <p:notesMasterIdLst>
    <p:notesMasterId r:id="rId135"/>
  </p:notesMasterIdLst>
  <p:sldIdLst>
    <p:sldId id="704" r:id="rId3"/>
    <p:sldId id="456" r:id="rId4"/>
    <p:sldId id="457" r:id="rId5"/>
    <p:sldId id="559" r:id="rId6"/>
    <p:sldId id="491" r:id="rId7"/>
    <p:sldId id="599" r:id="rId8"/>
    <p:sldId id="600" r:id="rId9"/>
    <p:sldId id="601" r:id="rId10"/>
    <p:sldId id="629" r:id="rId11"/>
    <p:sldId id="560" r:id="rId12"/>
    <p:sldId id="568" r:id="rId13"/>
    <p:sldId id="566" r:id="rId14"/>
    <p:sldId id="570" r:id="rId15"/>
    <p:sldId id="572" r:id="rId16"/>
    <p:sldId id="573" r:id="rId17"/>
    <p:sldId id="575" r:id="rId18"/>
    <p:sldId id="577" r:id="rId19"/>
    <p:sldId id="584" r:id="rId20"/>
    <p:sldId id="458" r:id="rId21"/>
    <p:sldId id="562" r:id="rId22"/>
    <p:sldId id="490" r:id="rId23"/>
    <p:sldId id="578" r:id="rId24"/>
    <p:sldId id="602" r:id="rId25"/>
    <p:sldId id="579" r:id="rId26"/>
    <p:sldId id="586" r:id="rId27"/>
    <p:sldId id="567" r:id="rId28"/>
    <p:sldId id="563" r:id="rId29"/>
    <p:sldId id="569" r:id="rId30"/>
    <p:sldId id="615" r:id="rId31"/>
    <p:sldId id="583" r:id="rId32"/>
    <p:sldId id="609" r:id="rId33"/>
    <p:sldId id="591" r:id="rId34"/>
    <p:sldId id="613" r:id="rId35"/>
    <p:sldId id="614" r:id="rId36"/>
    <p:sldId id="616" r:id="rId37"/>
    <p:sldId id="585" r:id="rId38"/>
    <p:sldId id="618" r:id="rId39"/>
    <p:sldId id="617" r:id="rId40"/>
    <p:sldId id="588" r:id="rId41"/>
    <p:sldId id="610" r:id="rId42"/>
    <p:sldId id="590" r:id="rId43"/>
    <p:sldId id="658" r:id="rId44"/>
    <p:sldId id="619" r:id="rId45"/>
    <p:sldId id="620" r:id="rId46"/>
    <p:sldId id="659" r:id="rId47"/>
    <p:sldId id="589" r:id="rId48"/>
    <p:sldId id="621" r:id="rId49"/>
    <p:sldId id="622" r:id="rId50"/>
    <p:sldId id="625" r:id="rId51"/>
    <p:sldId id="623" r:id="rId52"/>
    <p:sldId id="603" r:id="rId53"/>
    <p:sldId id="592" r:id="rId54"/>
    <p:sldId id="593" r:id="rId55"/>
    <p:sldId id="604" r:id="rId56"/>
    <p:sldId id="598" r:id="rId57"/>
    <p:sldId id="607" r:id="rId58"/>
    <p:sldId id="605" r:id="rId59"/>
    <p:sldId id="606" r:id="rId60"/>
    <p:sldId id="624" r:id="rId61"/>
    <p:sldId id="582" r:id="rId62"/>
    <p:sldId id="628" r:id="rId63"/>
    <p:sldId id="640" r:id="rId64"/>
    <p:sldId id="627" r:id="rId65"/>
    <p:sldId id="597" r:id="rId66"/>
    <p:sldId id="631" r:id="rId67"/>
    <p:sldId id="674" r:id="rId68"/>
    <p:sldId id="675" r:id="rId69"/>
    <p:sldId id="677" r:id="rId70"/>
    <p:sldId id="676" r:id="rId71"/>
    <p:sldId id="678" r:id="rId72"/>
    <p:sldId id="680" r:id="rId73"/>
    <p:sldId id="634" r:id="rId74"/>
    <p:sldId id="594" r:id="rId75"/>
    <p:sldId id="654" r:id="rId76"/>
    <p:sldId id="655" r:id="rId77"/>
    <p:sldId id="656" r:id="rId78"/>
    <p:sldId id="660" r:id="rId79"/>
    <p:sldId id="642" r:id="rId80"/>
    <p:sldId id="596" r:id="rId81"/>
    <p:sldId id="632" r:id="rId82"/>
    <p:sldId id="643" r:id="rId83"/>
    <p:sldId id="648" r:id="rId84"/>
    <p:sldId id="644" r:id="rId85"/>
    <p:sldId id="645" r:id="rId86"/>
    <p:sldId id="688" r:id="rId87"/>
    <p:sldId id="702" r:id="rId88"/>
    <p:sldId id="649" r:id="rId89"/>
    <p:sldId id="650" r:id="rId90"/>
    <p:sldId id="661" r:id="rId91"/>
    <p:sldId id="561" r:id="rId92"/>
    <p:sldId id="635" r:id="rId93"/>
    <p:sldId id="637" r:id="rId94"/>
    <p:sldId id="540" r:id="rId95"/>
    <p:sldId id="657" r:id="rId96"/>
    <p:sldId id="664" r:id="rId97"/>
    <p:sldId id="665" r:id="rId98"/>
    <p:sldId id="666" r:id="rId99"/>
    <p:sldId id="671" r:id="rId100"/>
    <p:sldId id="672" r:id="rId101"/>
    <p:sldId id="639" r:id="rId102"/>
    <p:sldId id="647" r:id="rId103"/>
    <p:sldId id="667" r:id="rId104"/>
    <p:sldId id="699" r:id="rId105"/>
    <p:sldId id="701" r:id="rId106"/>
    <p:sldId id="679" r:id="rId107"/>
    <p:sldId id="651" r:id="rId108"/>
    <p:sldId id="662" r:id="rId109"/>
    <p:sldId id="668" r:id="rId110"/>
    <p:sldId id="669" r:id="rId111"/>
    <p:sldId id="641" r:id="rId112"/>
    <p:sldId id="652" r:id="rId113"/>
    <p:sldId id="681" r:id="rId114"/>
    <p:sldId id="682" r:id="rId115"/>
    <p:sldId id="684" r:id="rId116"/>
    <p:sldId id="683" r:id="rId117"/>
    <p:sldId id="673" r:id="rId118"/>
    <p:sldId id="685" r:id="rId119"/>
    <p:sldId id="686" r:id="rId120"/>
    <p:sldId id="687" r:id="rId121"/>
    <p:sldId id="696" r:id="rId122"/>
    <p:sldId id="697" r:id="rId123"/>
    <p:sldId id="689" r:id="rId124"/>
    <p:sldId id="690" r:id="rId125"/>
    <p:sldId id="691" r:id="rId126"/>
    <p:sldId id="692" r:id="rId127"/>
    <p:sldId id="693" r:id="rId128"/>
    <p:sldId id="694" r:id="rId129"/>
    <p:sldId id="695" r:id="rId130"/>
    <p:sldId id="698" r:id="rId131"/>
    <p:sldId id="700" r:id="rId132"/>
    <p:sldId id="703" r:id="rId133"/>
    <p:sldId id="558" r:id="rId134"/>
  </p:sldIdLst>
  <p:sldSz cx="17337088" cy="9752013"/>
  <p:notesSz cx="6858000" cy="9144000"/>
  <p:defaultTextStyle>
    <a:defPPr>
      <a:defRPr lang="ru-RU"/>
    </a:defPPr>
    <a:lvl1pPr marL="0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1pPr>
    <a:lvl2pPr marL="650138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2pPr>
    <a:lvl3pPr marL="1300277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3pPr>
    <a:lvl4pPr marL="1950415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4pPr>
    <a:lvl5pPr marL="2600554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5pPr>
    <a:lvl6pPr marL="3250692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6pPr>
    <a:lvl7pPr marL="3900830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7pPr>
    <a:lvl8pPr marL="4550969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8pPr>
    <a:lvl9pPr marL="5201107" algn="l" defTabSz="1300277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339DCF09-0978-7249-8357-6A62AD9B5324}">
          <p14:sldIdLst>
            <p14:sldId id="704"/>
            <p14:sldId id="456"/>
            <p14:sldId id="457"/>
            <p14:sldId id="559"/>
            <p14:sldId id="491"/>
            <p14:sldId id="599"/>
            <p14:sldId id="600"/>
            <p14:sldId id="601"/>
            <p14:sldId id="629"/>
            <p14:sldId id="560"/>
            <p14:sldId id="568"/>
            <p14:sldId id="566"/>
            <p14:sldId id="570"/>
            <p14:sldId id="572"/>
            <p14:sldId id="573"/>
            <p14:sldId id="575"/>
            <p14:sldId id="577"/>
            <p14:sldId id="584"/>
            <p14:sldId id="458"/>
            <p14:sldId id="562"/>
            <p14:sldId id="490"/>
            <p14:sldId id="578"/>
            <p14:sldId id="602"/>
            <p14:sldId id="579"/>
            <p14:sldId id="586"/>
            <p14:sldId id="567"/>
            <p14:sldId id="563"/>
            <p14:sldId id="569"/>
            <p14:sldId id="615"/>
            <p14:sldId id="583"/>
            <p14:sldId id="609"/>
            <p14:sldId id="591"/>
            <p14:sldId id="613"/>
            <p14:sldId id="614"/>
            <p14:sldId id="616"/>
            <p14:sldId id="585"/>
            <p14:sldId id="618"/>
            <p14:sldId id="617"/>
            <p14:sldId id="588"/>
            <p14:sldId id="610"/>
            <p14:sldId id="590"/>
            <p14:sldId id="658"/>
            <p14:sldId id="619"/>
            <p14:sldId id="620"/>
            <p14:sldId id="659"/>
            <p14:sldId id="589"/>
            <p14:sldId id="621"/>
            <p14:sldId id="622"/>
            <p14:sldId id="625"/>
            <p14:sldId id="623"/>
            <p14:sldId id="603"/>
            <p14:sldId id="592"/>
            <p14:sldId id="593"/>
            <p14:sldId id="604"/>
            <p14:sldId id="598"/>
            <p14:sldId id="607"/>
            <p14:sldId id="605"/>
            <p14:sldId id="606"/>
            <p14:sldId id="624"/>
            <p14:sldId id="582"/>
            <p14:sldId id="628"/>
            <p14:sldId id="640"/>
            <p14:sldId id="627"/>
            <p14:sldId id="597"/>
            <p14:sldId id="631"/>
            <p14:sldId id="674"/>
            <p14:sldId id="675"/>
            <p14:sldId id="677"/>
            <p14:sldId id="676"/>
            <p14:sldId id="678"/>
            <p14:sldId id="680"/>
            <p14:sldId id="634"/>
            <p14:sldId id="594"/>
            <p14:sldId id="654"/>
            <p14:sldId id="655"/>
            <p14:sldId id="656"/>
            <p14:sldId id="660"/>
            <p14:sldId id="642"/>
            <p14:sldId id="596"/>
            <p14:sldId id="632"/>
            <p14:sldId id="643"/>
            <p14:sldId id="648"/>
            <p14:sldId id="644"/>
            <p14:sldId id="645"/>
            <p14:sldId id="688"/>
            <p14:sldId id="702"/>
            <p14:sldId id="649"/>
            <p14:sldId id="650"/>
            <p14:sldId id="661"/>
            <p14:sldId id="561"/>
            <p14:sldId id="635"/>
            <p14:sldId id="637"/>
            <p14:sldId id="540"/>
            <p14:sldId id="657"/>
            <p14:sldId id="664"/>
            <p14:sldId id="665"/>
            <p14:sldId id="666"/>
            <p14:sldId id="671"/>
            <p14:sldId id="672"/>
            <p14:sldId id="639"/>
            <p14:sldId id="647"/>
            <p14:sldId id="667"/>
            <p14:sldId id="699"/>
            <p14:sldId id="701"/>
            <p14:sldId id="679"/>
            <p14:sldId id="651"/>
            <p14:sldId id="662"/>
            <p14:sldId id="668"/>
            <p14:sldId id="669"/>
            <p14:sldId id="641"/>
            <p14:sldId id="652"/>
            <p14:sldId id="681"/>
            <p14:sldId id="682"/>
            <p14:sldId id="684"/>
            <p14:sldId id="683"/>
            <p14:sldId id="673"/>
            <p14:sldId id="685"/>
            <p14:sldId id="686"/>
            <p14:sldId id="687"/>
            <p14:sldId id="696"/>
            <p14:sldId id="697"/>
            <p14:sldId id="689"/>
            <p14:sldId id="690"/>
            <p14:sldId id="691"/>
            <p14:sldId id="692"/>
            <p14:sldId id="693"/>
            <p14:sldId id="694"/>
            <p14:sldId id="695"/>
            <p14:sldId id="698"/>
            <p14:sldId id="700"/>
            <p14:sldId id="703"/>
            <p14:sldId id="558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735" userDrawn="1">
          <p15:clr>
            <a:srgbClr val="A4A3A4"/>
          </p15:clr>
        </p15:guide>
        <p15:guide id="4" pos="54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C2A7"/>
    <a:srgbClr val="FADC11"/>
    <a:srgbClr val="6A89C3"/>
    <a:srgbClr val="AACD6E"/>
    <a:srgbClr val="FAE111"/>
    <a:srgbClr val="FAE622"/>
    <a:srgbClr val="C7D5E9"/>
    <a:srgbClr val="FFC099"/>
    <a:srgbClr val="C8B7F8"/>
    <a:srgbClr val="FDA8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234560-79DE-6001-914B-B06CE25C848B}" v="2034" dt="2022-02-28T23:31:38.030"/>
    <p1510:client id="{06F29E41-9F05-16A6-171C-137CC6412A36}" v="431" dt="2022-02-27T22:05:22.344"/>
    <p1510:client id="{17847FB6-2578-96D0-4181-55819EB29EBC}" v="872" dt="2022-03-02T21:56:22.368"/>
    <p1510:client id="{3991DF83-57D5-F7BF-6790-8642396BE366}" v="413" dt="2022-03-01T15:48:29.551"/>
    <p1510:client id="{39C789C9-A86F-3B6B-A947-B2E72818B27F}" v="1192" dt="2022-03-04T00:54:17.632"/>
    <p1510:client id="{4FB08C2A-7F67-1B4C-B13A-1A9371F25492}" v="5" dt="2022-11-29T21:21:11.255"/>
    <p1510:client id="{539D7BF2-25A9-8279-DE54-F7F71549D54B}" v="1833" dt="2022-03-04T00:00:22.691"/>
    <p1510:client id="{568995EC-5441-5EAC-C2A5-8E94D36F38F0}" v="22" dt="2022-03-04T16:30:58.138"/>
    <p1510:client id="{5C6F10E6-F8FA-B879-58F1-512B88CA9101}" v="5096" dt="2022-02-27T18:25:26.753"/>
    <p1510:client id="{5FBDBA7E-57E2-2047-6468-C9597E5FB38B}" v="918" dt="2022-02-28T21:05:15.252"/>
    <p1510:client id="{6DA2275D-E77F-8400-3459-F90926D282CD}" v="4292" dt="2022-03-02T13:20:32.059"/>
    <p1510:client id="{7119EA78-2792-3577-BA50-356D0E0DB93A}" v="9" dt="2022-04-06T11:51:13.422"/>
    <p1510:client id="{762BE644-E90C-E9D5-FD7F-FE45F35FC1DE}" v="11" dt="2022-02-28T21:10:50.054"/>
    <p1510:client id="{9BDA526C-2110-8B76-992E-2A0FD82C11B9}" v="1819" dt="2022-03-04T10:01:24.664"/>
    <p1510:client id="{B3F8C09C-7C0C-828E-16EE-031787B8FDBC}" v="559" dt="2022-02-28T19:47:28.428"/>
    <p1510:client id="{B56610BF-C148-164B-1E8C-4ABE8464E35E}" v="11" dt="2023-02-17T14:22:40.626"/>
    <p1510:client id="{C0BA744F-03D9-F4F9-56E3-15F34C4F2BC4}" v="324" dt="2022-03-01T14:54:16.387"/>
    <p1510:client id="{EAA978FA-70EE-536C-4853-70F5CB9081F6}" v="1720" dt="2022-03-04T11:12:33.149"/>
    <p1510:client id="{F10C667B-7954-FE88-6079-F2ADB0D935C9}" v="3156" dt="2022-03-04T14:53:27.415"/>
    <p1510:client id="{FBE5F6FB-638F-1514-83E3-AA97856DEFEF}" v="1403" dt="2022-03-02T20:51:01.0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85" d="100"/>
          <a:sy n="85" d="100"/>
        </p:scale>
        <p:origin x="760" y="184"/>
      </p:cViewPr>
      <p:guideLst>
        <p:guide orient="horz" pos="735"/>
        <p:guide pos="54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theme" Target="theme/theme1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tableStyles" Target="tableStyle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microsoft.com/office/2015/10/relationships/revisionInfo" Target="revisionInfo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6" Type="http://schemas.openxmlformats.org/officeDocument/2006/relationships/slide" Target="slides/slide1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chnev Kirill Romanovich" userId="S::kkochnev@ozon.ru::7ec233ba-5f4f-4279-8e83-e6b3ebb77aee" providerId="AD" clId="Web-{C0BA744F-03D9-F4F9-56E3-15F34C4F2BC4}"/>
    <pc:docChg chg="addSld modSld modSection">
      <pc:chgData name="Kochnev Kirill Romanovich" userId="S::kkochnev@ozon.ru::7ec233ba-5f4f-4279-8e83-e6b3ebb77aee" providerId="AD" clId="Web-{C0BA744F-03D9-F4F9-56E3-15F34C4F2BC4}" dt="2022-03-01T14:54:16.387" v="321" actId="20577"/>
      <pc:docMkLst>
        <pc:docMk/>
      </pc:docMkLst>
      <pc:sldChg chg="delSp">
        <pc:chgData name="Kochnev Kirill Romanovich" userId="S::kkochnev@ozon.ru::7ec233ba-5f4f-4279-8e83-e6b3ebb77aee" providerId="AD" clId="Web-{C0BA744F-03D9-F4F9-56E3-15F34C4F2BC4}" dt="2022-03-01T12:25:30.060" v="0"/>
        <pc:sldMkLst>
          <pc:docMk/>
          <pc:sldMk cId="1249445619" sldId="490"/>
        </pc:sldMkLst>
        <pc:picChg chg="del">
          <ac:chgData name="Kochnev Kirill Romanovich" userId="S::kkochnev@ozon.ru::7ec233ba-5f4f-4279-8e83-e6b3ebb77aee" providerId="AD" clId="Web-{C0BA744F-03D9-F4F9-56E3-15F34C4F2BC4}" dt="2022-03-01T12:25:30.060" v="0"/>
          <ac:picMkLst>
            <pc:docMk/>
            <pc:sldMk cId="1249445619" sldId="490"/>
            <ac:picMk id="25" creationId="{00000000-0000-0000-0000-000000000000}"/>
          </ac:picMkLst>
        </pc:picChg>
      </pc:sldChg>
      <pc:sldChg chg="modSp add replId">
        <pc:chgData name="Kochnev Kirill Romanovich" userId="S::kkochnev@ozon.ru::7ec233ba-5f4f-4279-8e83-e6b3ebb77aee" providerId="AD" clId="Web-{C0BA744F-03D9-F4F9-56E3-15F34C4F2BC4}" dt="2022-03-01T12:34:53.979" v="252" actId="20577"/>
        <pc:sldMkLst>
          <pc:docMk/>
          <pc:sldMk cId="1514498126" sldId="605"/>
        </pc:sldMkLst>
        <pc:spChg chg="mod">
          <ac:chgData name="Kochnev Kirill Romanovich" userId="S::kkochnev@ozon.ru::7ec233ba-5f4f-4279-8e83-e6b3ebb77aee" providerId="AD" clId="Web-{C0BA744F-03D9-F4F9-56E3-15F34C4F2BC4}" dt="2022-03-01T12:26:31.920" v="16" actId="20577"/>
          <ac:spMkLst>
            <pc:docMk/>
            <pc:sldMk cId="1514498126" sldId="605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C0BA744F-03D9-F4F9-56E3-15F34C4F2BC4}" dt="2022-03-01T12:34:53.979" v="252" actId="20577"/>
          <ac:spMkLst>
            <pc:docMk/>
            <pc:sldMk cId="1514498126" sldId="605"/>
            <ac:spMk id="3" creationId="{00000000-0000-0000-0000-000000000000}"/>
          </ac:spMkLst>
        </pc:spChg>
      </pc:sldChg>
      <pc:sldChg chg="addSp modSp add replId">
        <pc:chgData name="Kochnev Kirill Romanovich" userId="S::kkochnev@ozon.ru::7ec233ba-5f4f-4279-8e83-e6b3ebb77aee" providerId="AD" clId="Web-{C0BA744F-03D9-F4F9-56E3-15F34C4F2BC4}" dt="2022-03-01T14:54:16.387" v="321" actId="20577"/>
        <pc:sldMkLst>
          <pc:docMk/>
          <pc:sldMk cId="4150614149" sldId="606"/>
        </pc:sldMkLst>
        <pc:spChg chg="mod">
          <ac:chgData name="Kochnev Kirill Romanovich" userId="S::kkochnev@ozon.ru::7ec233ba-5f4f-4279-8e83-e6b3ebb77aee" providerId="AD" clId="Web-{C0BA744F-03D9-F4F9-56E3-15F34C4F2BC4}" dt="2022-03-01T14:54:16.387" v="321" actId="20577"/>
          <ac:spMkLst>
            <pc:docMk/>
            <pc:sldMk cId="4150614149" sldId="606"/>
            <ac:spMk id="3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C0BA744F-03D9-F4F9-56E3-15F34C4F2BC4}" dt="2022-03-01T14:52:24.306" v="258" actId="1076"/>
          <ac:picMkLst>
            <pc:docMk/>
            <pc:sldMk cId="4150614149" sldId="606"/>
            <ac:picMk id="6" creationId="{BF97ACF1-B7D4-4A91-A781-25BEF2F50234}"/>
          </ac:picMkLst>
        </pc:picChg>
      </pc:sldChg>
    </pc:docChg>
  </pc:docChgLst>
  <pc:docChgLst>
    <pc:chgData name="Kochnev Kirill Romanovich" userId="S::kkochnev@ozon.ru::7ec233ba-5f4f-4279-8e83-e6b3ebb77aee" providerId="AD" clId="Web-{FBE5F6FB-638F-1514-83E3-AA97856DEFEF}"/>
    <pc:docChg chg="addSld delSld modSld sldOrd modSection">
      <pc:chgData name="Kochnev Kirill Romanovich" userId="S::kkochnev@ozon.ru::7ec233ba-5f4f-4279-8e83-e6b3ebb77aee" providerId="AD" clId="Web-{FBE5F6FB-638F-1514-83E3-AA97856DEFEF}" dt="2022-03-02T20:51:01.038" v="1372"/>
      <pc:docMkLst>
        <pc:docMk/>
      </pc:docMkLst>
      <pc:sldChg chg="modSp">
        <pc:chgData name="Kochnev Kirill Romanovich" userId="S::kkochnev@ozon.ru::7ec233ba-5f4f-4279-8e83-e6b3ebb77aee" providerId="AD" clId="Web-{FBE5F6FB-638F-1514-83E3-AA97856DEFEF}" dt="2022-03-02T14:19:01.948" v="37" actId="20577"/>
        <pc:sldMkLst>
          <pc:docMk/>
          <pc:sldMk cId="787876699" sldId="456"/>
        </pc:sldMkLst>
        <pc:spChg chg="mod">
          <ac:chgData name="Kochnev Kirill Romanovich" userId="S::kkochnev@ozon.ru::7ec233ba-5f4f-4279-8e83-e6b3ebb77aee" providerId="AD" clId="Web-{FBE5F6FB-638F-1514-83E3-AA97856DEFEF}" dt="2022-03-02T14:19:01.948" v="37" actId="20577"/>
          <ac:spMkLst>
            <pc:docMk/>
            <pc:sldMk cId="787876699" sldId="456"/>
            <ac:spMk id="4" creationId="{00000000-0000-0000-0000-000000000000}"/>
          </ac:spMkLst>
        </pc:spChg>
      </pc:sldChg>
      <pc:sldChg chg="modSp">
        <pc:chgData name="Kochnev Kirill Romanovich" userId="S::kkochnev@ozon.ru::7ec233ba-5f4f-4279-8e83-e6b3ebb77aee" providerId="AD" clId="Web-{FBE5F6FB-638F-1514-83E3-AA97856DEFEF}" dt="2022-03-02T14:19:23.026" v="49" actId="20577"/>
        <pc:sldMkLst>
          <pc:docMk/>
          <pc:sldMk cId="756672672" sldId="458"/>
        </pc:sldMkLst>
        <pc:spChg chg="mod">
          <ac:chgData name="Kochnev Kirill Romanovich" userId="S::kkochnev@ozon.ru::7ec233ba-5f4f-4279-8e83-e6b3ebb77aee" providerId="AD" clId="Web-{FBE5F6FB-638F-1514-83E3-AA97856DEFEF}" dt="2022-03-02T14:19:23.026" v="49" actId="20577"/>
          <ac:spMkLst>
            <pc:docMk/>
            <pc:sldMk cId="756672672" sldId="458"/>
            <ac:spMk id="4" creationId="{00000000-0000-0000-0000-000000000000}"/>
          </ac:spMkLst>
        </pc:spChg>
      </pc:sldChg>
      <pc:sldChg chg="modSp ord">
        <pc:chgData name="Kochnev Kirill Romanovich" userId="S::kkochnev@ozon.ru::7ec233ba-5f4f-4279-8e83-e6b3ebb77aee" providerId="AD" clId="Web-{FBE5F6FB-638F-1514-83E3-AA97856DEFEF}" dt="2022-03-02T15:25:35.202" v="890"/>
        <pc:sldMkLst>
          <pc:docMk/>
          <pc:sldMk cId="2095449678" sldId="561"/>
        </pc:sldMkLst>
        <pc:spChg chg="mod">
          <ac:chgData name="Kochnev Kirill Romanovich" userId="S::kkochnev@ozon.ru::7ec233ba-5f4f-4279-8e83-e6b3ebb77aee" providerId="AD" clId="Web-{FBE5F6FB-638F-1514-83E3-AA97856DEFEF}" dt="2022-03-02T15:24:57.043" v="827" actId="20577"/>
          <ac:spMkLst>
            <pc:docMk/>
            <pc:sldMk cId="2095449678" sldId="561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FBE5F6FB-638F-1514-83E3-AA97856DEFEF}" dt="2022-03-02T15:25:32.280" v="887" actId="20577"/>
          <ac:spMkLst>
            <pc:docMk/>
            <pc:sldMk cId="2095449678" sldId="561"/>
            <ac:spMk id="3" creationId="{00000000-0000-0000-0000-000000000000}"/>
          </ac:spMkLst>
        </pc:spChg>
      </pc:sldChg>
      <pc:sldChg chg="modSp">
        <pc:chgData name="Kochnev Kirill Romanovich" userId="S::kkochnev@ozon.ru::7ec233ba-5f4f-4279-8e83-e6b3ebb77aee" providerId="AD" clId="Web-{FBE5F6FB-638F-1514-83E3-AA97856DEFEF}" dt="2022-03-02T20:37:11.257" v="1151" actId="20577"/>
        <pc:sldMkLst>
          <pc:docMk/>
          <pc:sldMk cId="898767867" sldId="576"/>
        </pc:sldMkLst>
        <pc:spChg chg="mod">
          <ac:chgData name="Kochnev Kirill Romanovich" userId="S::kkochnev@ozon.ru::7ec233ba-5f4f-4279-8e83-e6b3ebb77aee" providerId="AD" clId="Web-{FBE5F6FB-638F-1514-83E3-AA97856DEFEF}" dt="2022-03-02T20:37:11.257" v="1151" actId="20577"/>
          <ac:spMkLst>
            <pc:docMk/>
            <pc:sldMk cId="898767867" sldId="576"/>
            <ac:spMk id="4" creationId="{00000000-0000-0000-0000-000000000000}"/>
          </ac:spMkLst>
        </pc:spChg>
      </pc:sldChg>
      <pc:sldChg chg="addSp delSp modSp">
        <pc:chgData name="Kochnev Kirill Romanovich" userId="S::kkochnev@ozon.ru::7ec233ba-5f4f-4279-8e83-e6b3ebb77aee" providerId="AD" clId="Web-{FBE5F6FB-638F-1514-83E3-AA97856DEFEF}" dt="2022-03-02T15:08:08.260" v="634" actId="14100"/>
        <pc:sldMkLst>
          <pc:docMk/>
          <pc:sldMk cId="2616982577" sldId="582"/>
        </pc:sldMkLst>
        <pc:spChg chg="mod">
          <ac:chgData name="Kochnev Kirill Romanovich" userId="S::kkochnev@ozon.ru::7ec233ba-5f4f-4279-8e83-e6b3ebb77aee" providerId="AD" clId="Web-{FBE5F6FB-638F-1514-83E3-AA97856DEFEF}" dt="2022-03-02T14:36:19.736" v="350" actId="20577"/>
          <ac:spMkLst>
            <pc:docMk/>
            <pc:sldMk cId="2616982577" sldId="582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FBE5F6FB-638F-1514-83E3-AA97856DEFEF}" dt="2022-03-02T15:08:08.260" v="634" actId="14100"/>
          <ac:spMkLst>
            <pc:docMk/>
            <pc:sldMk cId="2616982577" sldId="582"/>
            <ac:spMk id="3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FBE5F6FB-638F-1514-83E3-AA97856DEFEF}" dt="2022-03-02T14:36:15.549" v="342"/>
          <ac:spMkLst>
            <pc:docMk/>
            <pc:sldMk cId="2616982577" sldId="582"/>
            <ac:spMk id="9" creationId="{E8C47FE7-D5FD-4860-BC64-E6CE4DE8FDC1}"/>
          </ac:spMkLst>
        </pc:spChg>
        <pc:picChg chg="add mod">
          <ac:chgData name="Kochnev Kirill Romanovich" userId="S::kkochnev@ozon.ru::7ec233ba-5f4f-4279-8e83-e6b3ebb77aee" providerId="AD" clId="Web-{FBE5F6FB-638F-1514-83E3-AA97856DEFEF}" dt="2022-03-02T14:28:44.023" v="181" actId="14100"/>
          <ac:picMkLst>
            <pc:docMk/>
            <pc:sldMk cId="2616982577" sldId="582"/>
            <ac:picMk id="6" creationId="{5F70B6C3-E016-4D8F-B169-3C2901874CEB}"/>
          </ac:picMkLst>
        </pc:picChg>
        <pc:picChg chg="add del mod">
          <ac:chgData name="Kochnev Kirill Romanovich" userId="S::kkochnev@ozon.ru::7ec233ba-5f4f-4279-8e83-e6b3ebb77aee" providerId="AD" clId="Web-{FBE5F6FB-638F-1514-83E3-AA97856DEFEF}" dt="2022-03-02T14:31:39.058" v="267"/>
          <ac:picMkLst>
            <pc:docMk/>
            <pc:sldMk cId="2616982577" sldId="582"/>
            <ac:picMk id="7" creationId="{46A851A4-A1AB-42A6-B250-4238F654B80B}"/>
          </ac:picMkLst>
        </pc:picChg>
        <pc:picChg chg="add del mod">
          <ac:chgData name="Kochnev Kirill Romanovich" userId="S::kkochnev@ozon.ru::7ec233ba-5f4f-4279-8e83-e6b3ebb77aee" providerId="AD" clId="Web-{FBE5F6FB-638F-1514-83E3-AA97856DEFEF}" dt="2022-03-02T14:36:06.861" v="339"/>
          <ac:picMkLst>
            <pc:docMk/>
            <pc:sldMk cId="2616982577" sldId="582"/>
            <ac:picMk id="8" creationId="{84F3015F-6CD8-4984-8264-E5436059D4F6}"/>
          </ac:picMkLst>
        </pc:picChg>
      </pc:sldChg>
      <pc:sldChg chg="modSp">
        <pc:chgData name="Kochnev Kirill Romanovich" userId="S::kkochnev@ozon.ru::7ec233ba-5f4f-4279-8e83-e6b3ebb77aee" providerId="AD" clId="Web-{FBE5F6FB-638F-1514-83E3-AA97856DEFEF}" dt="2022-03-02T14:12:59.768" v="1" actId="20577"/>
        <pc:sldMkLst>
          <pc:docMk/>
          <pc:sldMk cId="1415008494" sldId="586"/>
        </pc:sldMkLst>
        <pc:spChg chg="mod">
          <ac:chgData name="Kochnev Kirill Romanovich" userId="S::kkochnev@ozon.ru::7ec233ba-5f4f-4279-8e83-e6b3ebb77aee" providerId="AD" clId="Web-{FBE5F6FB-638F-1514-83E3-AA97856DEFEF}" dt="2022-03-02T14:12:59.768" v="1" actId="20577"/>
          <ac:spMkLst>
            <pc:docMk/>
            <pc:sldMk cId="1415008494" sldId="586"/>
            <ac:spMk id="3" creationId="{00000000-0000-0000-0000-000000000000}"/>
          </ac:spMkLst>
        </pc:spChg>
      </pc:sldChg>
      <pc:sldChg chg="modSp">
        <pc:chgData name="Kochnev Kirill Romanovich" userId="S::kkochnev@ozon.ru::7ec233ba-5f4f-4279-8e83-e6b3ebb77aee" providerId="AD" clId="Web-{FBE5F6FB-638F-1514-83E3-AA97856DEFEF}" dt="2022-03-02T20:51:00.475" v="1371" actId="20577"/>
        <pc:sldMkLst>
          <pc:docMk/>
          <pc:sldMk cId="2897573155" sldId="596"/>
        </pc:sldMkLst>
        <pc:spChg chg="mod">
          <ac:chgData name="Kochnev Kirill Romanovich" userId="S::kkochnev@ozon.ru::7ec233ba-5f4f-4279-8e83-e6b3ebb77aee" providerId="AD" clId="Web-{FBE5F6FB-638F-1514-83E3-AA97856DEFEF}" dt="2022-03-02T20:51:00.475" v="1371" actId="20577"/>
          <ac:spMkLst>
            <pc:docMk/>
            <pc:sldMk cId="2897573155" sldId="596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FBE5F6FB-638F-1514-83E3-AA97856DEFEF}" dt="2022-03-02T14:23:51.907" v="105" actId="20577"/>
          <ac:spMkLst>
            <pc:docMk/>
            <pc:sldMk cId="2897573155" sldId="596"/>
            <ac:spMk id="3" creationId="{00000000-0000-0000-0000-000000000000}"/>
          </ac:spMkLst>
        </pc:spChg>
      </pc:sldChg>
      <pc:sldChg chg="addSp modSp ord">
        <pc:chgData name="Kochnev Kirill Romanovich" userId="S::kkochnev@ozon.ru::7ec233ba-5f4f-4279-8e83-e6b3ebb77aee" providerId="AD" clId="Web-{FBE5F6FB-638F-1514-83E3-AA97856DEFEF}" dt="2022-03-02T20:38:24.430" v="1158" actId="20577"/>
        <pc:sldMkLst>
          <pc:docMk/>
          <pc:sldMk cId="1748704587" sldId="597"/>
        </pc:sldMkLst>
        <pc:spChg chg="mod">
          <ac:chgData name="Kochnev Kirill Romanovich" userId="S::kkochnev@ozon.ru::7ec233ba-5f4f-4279-8e83-e6b3ebb77aee" providerId="AD" clId="Web-{FBE5F6FB-638F-1514-83E3-AA97856DEFEF}" dt="2022-03-02T20:38:15.523" v="1154" actId="20577"/>
          <ac:spMkLst>
            <pc:docMk/>
            <pc:sldMk cId="1748704587" sldId="597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FBE5F6FB-638F-1514-83E3-AA97856DEFEF}" dt="2022-03-02T20:38:24.430" v="1158" actId="20577"/>
          <ac:spMkLst>
            <pc:docMk/>
            <pc:sldMk cId="1748704587" sldId="597"/>
            <ac:spMk id="3" creationId="{00000000-0000-0000-0000-000000000000}"/>
          </ac:spMkLst>
        </pc:spChg>
        <pc:spChg chg="add">
          <ac:chgData name="Kochnev Kirill Romanovich" userId="S::kkochnev@ozon.ru::7ec233ba-5f4f-4279-8e83-e6b3ebb77aee" providerId="AD" clId="Web-{FBE5F6FB-638F-1514-83E3-AA97856DEFEF}" dt="2022-03-02T20:37:21.679" v="1152"/>
          <ac:spMkLst>
            <pc:docMk/>
            <pc:sldMk cId="1748704587" sldId="597"/>
            <ac:spMk id="7" creationId="{E0744A26-2EBA-4C52-8B8F-130B2471DEE2}"/>
          </ac:spMkLst>
        </pc:spChg>
        <pc:picChg chg="add mod">
          <ac:chgData name="Kochnev Kirill Romanovich" userId="S::kkochnev@ozon.ru::7ec233ba-5f4f-4279-8e83-e6b3ebb77aee" providerId="AD" clId="Web-{FBE5F6FB-638F-1514-83E3-AA97856DEFEF}" dt="2022-03-02T20:21:34.129" v="895" actId="1076"/>
          <ac:picMkLst>
            <pc:docMk/>
            <pc:sldMk cId="1748704587" sldId="597"/>
            <ac:picMk id="6" creationId="{3B11BCB9-F4F6-4421-9614-6E658F3AB621}"/>
          </ac:picMkLst>
        </pc:picChg>
      </pc:sldChg>
      <pc:sldChg chg="modSp add del ord replId">
        <pc:chgData name="Kochnev Kirill Romanovich" userId="S::kkochnev@ozon.ru::7ec233ba-5f4f-4279-8e83-e6b3ebb77aee" providerId="AD" clId="Web-{FBE5F6FB-638F-1514-83E3-AA97856DEFEF}" dt="2022-03-02T14:21:18.810" v="75"/>
        <pc:sldMkLst>
          <pc:docMk/>
          <pc:sldMk cId="3036418921" sldId="626"/>
        </pc:sldMkLst>
        <pc:spChg chg="mod">
          <ac:chgData name="Kochnev Kirill Romanovich" userId="S::kkochnev@ozon.ru::7ec233ba-5f4f-4279-8e83-e6b3ebb77aee" providerId="AD" clId="Web-{FBE5F6FB-638F-1514-83E3-AA97856DEFEF}" dt="2022-03-02T14:14:07.207" v="7" actId="20577"/>
          <ac:spMkLst>
            <pc:docMk/>
            <pc:sldMk cId="3036418921" sldId="626"/>
            <ac:spMk id="2" creationId="{00000000-0000-0000-0000-000000000000}"/>
          </ac:spMkLst>
        </pc:spChg>
      </pc:sldChg>
      <pc:sldChg chg="modSp add ord replId">
        <pc:chgData name="Kochnev Kirill Romanovich" userId="S::kkochnev@ozon.ru::7ec233ba-5f4f-4279-8e83-e6b3ebb77aee" providerId="AD" clId="Web-{FBE5F6FB-638F-1514-83E3-AA97856DEFEF}" dt="2022-03-02T14:20:27.637" v="73" actId="20577"/>
        <pc:sldMkLst>
          <pc:docMk/>
          <pc:sldMk cId="4190750891" sldId="627"/>
        </pc:sldMkLst>
        <pc:spChg chg="mod">
          <ac:chgData name="Kochnev Kirill Romanovich" userId="S::kkochnev@ozon.ru::7ec233ba-5f4f-4279-8e83-e6b3ebb77aee" providerId="AD" clId="Web-{FBE5F6FB-638F-1514-83E3-AA97856DEFEF}" dt="2022-03-02T14:20:17.996" v="71" actId="1076"/>
          <ac:spMkLst>
            <pc:docMk/>
            <pc:sldMk cId="4190750891" sldId="627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FBE5F6FB-638F-1514-83E3-AA97856DEFEF}" dt="2022-03-02T14:20:27.637" v="73" actId="20577"/>
          <ac:spMkLst>
            <pc:docMk/>
            <pc:sldMk cId="4190750891" sldId="627"/>
            <ac:spMk id="4" creationId="{00000000-0000-0000-0000-000000000000}"/>
          </ac:spMkLst>
        </pc:spChg>
      </pc:sldChg>
      <pc:sldChg chg="addSp delSp modSp add replId">
        <pc:chgData name="Kochnev Kirill Romanovich" userId="S::kkochnev@ozon.ru::7ec233ba-5f4f-4279-8e83-e6b3ebb77aee" providerId="AD" clId="Web-{FBE5F6FB-638F-1514-83E3-AA97856DEFEF}" dt="2022-03-02T14:40:45.211" v="613" actId="20577"/>
        <pc:sldMkLst>
          <pc:docMk/>
          <pc:sldMk cId="1939532773" sldId="628"/>
        </pc:sldMkLst>
        <pc:spChg chg="mod">
          <ac:chgData name="Kochnev Kirill Romanovich" userId="S::kkochnev@ozon.ru::7ec233ba-5f4f-4279-8e83-e6b3ebb77aee" providerId="AD" clId="Web-{FBE5F6FB-638F-1514-83E3-AA97856DEFEF}" dt="2022-03-02T14:36:42.877" v="368" actId="20577"/>
          <ac:spMkLst>
            <pc:docMk/>
            <pc:sldMk cId="1939532773" sldId="628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FBE5F6FB-638F-1514-83E3-AA97856DEFEF}" dt="2022-03-02T14:40:45.211" v="613" actId="20577"/>
          <ac:spMkLst>
            <pc:docMk/>
            <pc:sldMk cId="1939532773" sldId="628"/>
            <ac:spMk id="3" creationId="{00000000-0000-0000-0000-000000000000}"/>
          </ac:spMkLst>
        </pc:spChg>
        <pc:picChg chg="del">
          <ac:chgData name="Kochnev Kirill Romanovich" userId="S::kkochnev@ozon.ru::7ec233ba-5f4f-4279-8e83-e6b3ebb77aee" providerId="AD" clId="Web-{FBE5F6FB-638F-1514-83E3-AA97856DEFEF}" dt="2022-03-02T14:36:39.299" v="363"/>
          <ac:picMkLst>
            <pc:docMk/>
            <pc:sldMk cId="1939532773" sldId="628"/>
            <ac:picMk id="6" creationId="{5F70B6C3-E016-4D8F-B169-3C2901874CEB}"/>
          </ac:picMkLst>
        </pc:picChg>
        <pc:picChg chg="add mod">
          <ac:chgData name="Kochnev Kirill Romanovich" userId="S::kkochnev@ozon.ru::7ec233ba-5f4f-4279-8e83-e6b3ebb77aee" providerId="AD" clId="Web-{FBE5F6FB-638F-1514-83E3-AA97856DEFEF}" dt="2022-03-02T14:37:48.848" v="378" actId="1076"/>
          <ac:picMkLst>
            <pc:docMk/>
            <pc:sldMk cId="1939532773" sldId="628"/>
            <ac:picMk id="7" creationId="{65636EA4-EC0A-4105-A8F4-BDEE065B0CB8}"/>
          </ac:picMkLst>
        </pc:picChg>
        <pc:picChg chg="add mod">
          <ac:chgData name="Kochnev Kirill Romanovich" userId="S::kkochnev@ozon.ru::7ec233ba-5f4f-4279-8e83-e6b3ebb77aee" providerId="AD" clId="Web-{FBE5F6FB-638F-1514-83E3-AA97856DEFEF}" dt="2022-03-02T14:38:21.036" v="381" actId="14100"/>
          <ac:picMkLst>
            <pc:docMk/>
            <pc:sldMk cId="1939532773" sldId="628"/>
            <ac:picMk id="8" creationId="{BBCA12F6-B6E7-4828-8BDB-E8BF831F90D5}"/>
          </ac:picMkLst>
        </pc:picChg>
      </pc:sldChg>
      <pc:sldChg chg="delSp modSp add replId">
        <pc:chgData name="Kochnev Kirill Romanovich" userId="S::kkochnev@ozon.ru::7ec233ba-5f4f-4279-8e83-e6b3ebb77aee" providerId="AD" clId="Web-{FBE5F6FB-638F-1514-83E3-AA97856DEFEF}" dt="2022-03-02T15:24:11.915" v="804" actId="20577"/>
        <pc:sldMkLst>
          <pc:docMk/>
          <pc:sldMk cId="1035342660" sldId="629"/>
        </pc:sldMkLst>
        <pc:spChg chg="mod">
          <ac:chgData name="Kochnev Kirill Romanovich" userId="S::kkochnev@ozon.ru::7ec233ba-5f4f-4279-8e83-e6b3ebb77aee" providerId="AD" clId="Web-{FBE5F6FB-638F-1514-83E3-AA97856DEFEF}" dt="2022-03-02T15:20:51.668" v="642" actId="20577"/>
          <ac:spMkLst>
            <pc:docMk/>
            <pc:sldMk cId="1035342660" sldId="629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FBE5F6FB-638F-1514-83E3-AA97856DEFEF}" dt="2022-03-02T15:24:11.915" v="804" actId="20577"/>
          <ac:spMkLst>
            <pc:docMk/>
            <pc:sldMk cId="1035342660" sldId="629"/>
            <ac:spMk id="3" creationId="{00000000-0000-0000-0000-000000000000}"/>
          </ac:spMkLst>
        </pc:spChg>
        <pc:picChg chg="del">
          <ac:chgData name="Kochnev Kirill Romanovich" userId="S::kkochnev@ozon.ru::7ec233ba-5f4f-4279-8e83-e6b3ebb77aee" providerId="AD" clId="Web-{FBE5F6FB-638F-1514-83E3-AA97856DEFEF}" dt="2022-03-02T15:20:52.434" v="643"/>
          <ac:picMkLst>
            <pc:docMk/>
            <pc:sldMk cId="1035342660" sldId="629"/>
            <ac:picMk id="6" creationId="{A09148D9-4E84-4975-A5B4-840311E10885}"/>
          </ac:picMkLst>
        </pc:picChg>
      </pc:sldChg>
      <pc:sldChg chg="add replId">
        <pc:chgData name="Kochnev Kirill Romanovich" userId="S::kkochnev@ozon.ru::7ec233ba-5f4f-4279-8e83-e6b3ebb77aee" providerId="AD" clId="Web-{FBE5F6FB-638F-1514-83E3-AA97856DEFEF}" dt="2022-03-02T15:24:29.604" v="805"/>
        <pc:sldMkLst>
          <pc:docMk/>
          <pc:sldMk cId="943389831" sldId="630"/>
        </pc:sldMkLst>
      </pc:sldChg>
      <pc:sldChg chg="delSp modSp add del replId">
        <pc:chgData name="Kochnev Kirill Romanovich" userId="S::kkochnev@ozon.ru::7ec233ba-5f4f-4279-8e83-e6b3ebb77aee" providerId="AD" clId="Web-{FBE5F6FB-638F-1514-83E3-AA97856DEFEF}" dt="2022-03-02T20:38:38.774" v="1164"/>
        <pc:sldMkLst>
          <pc:docMk/>
          <pc:sldMk cId="681846956" sldId="631"/>
        </pc:sldMkLst>
        <pc:spChg chg="mod">
          <ac:chgData name="Kochnev Kirill Romanovich" userId="S::kkochnev@ozon.ru::7ec233ba-5f4f-4279-8e83-e6b3ebb77aee" providerId="AD" clId="Web-{FBE5F6FB-638F-1514-83E3-AA97856DEFEF}" dt="2022-03-02T20:38:36.508" v="1163" actId="20577"/>
          <ac:spMkLst>
            <pc:docMk/>
            <pc:sldMk cId="681846956" sldId="631"/>
            <ac:spMk id="3" creationId="{00000000-0000-0000-0000-000000000000}"/>
          </ac:spMkLst>
        </pc:spChg>
        <pc:spChg chg="mod">
          <ac:chgData name="Kochnev Kirill Romanovich" userId="S::kkochnev@ozon.ru::7ec233ba-5f4f-4279-8e83-e6b3ebb77aee" providerId="AD" clId="Web-{FBE5F6FB-638F-1514-83E3-AA97856DEFEF}" dt="2022-03-02T20:38:33.836" v="1162" actId="20577"/>
          <ac:spMkLst>
            <pc:docMk/>
            <pc:sldMk cId="681846956" sldId="631"/>
            <ac:spMk id="7" creationId="{E0744A26-2EBA-4C52-8B8F-130B2471DEE2}"/>
          </ac:spMkLst>
        </pc:spChg>
        <pc:picChg chg="del">
          <ac:chgData name="Kochnev Kirill Romanovich" userId="S::kkochnev@ozon.ru::7ec233ba-5f4f-4279-8e83-e6b3ebb77aee" providerId="AD" clId="Web-{FBE5F6FB-638F-1514-83E3-AA97856DEFEF}" dt="2022-03-02T20:38:31.742" v="1160"/>
          <ac:picMkLst>
            <pc:docMk/>
            <pc:sldMk cId="681846956" sldId="631"/>
            <ac:picMk id="6" creationId="{3B11BCB9-F4F6-4421-9614-6E658F3AB621}"/>
          </ac:picMkLst>
        </pc:picChg>
      </pc:sldChg>
      <pc:sldChg chg="addSp delSp modSp add ord replId">
        <pc:chgData name="Kochnev Kirill Romanovich" userId="S::kkochnev@ozon.ru::7ec233ba-5f4f-4279-8e83-e6b3ebb77aee" providerId="AD" clId="Web-{FBE5F6FB-638F-1514-83E3-AA97856DEFEF}" dt="2022-03-02T20:45:54.844" v="1365" actId="20577"/>
        <pc:sldMkLst>
          <pc:docMk/>
          <pc:sldMk cId="4189792187" sldId="631"/>
        </pc:sldMkLst>
        <pc:spChg chg="mod">
          <ac:chgData name="Kochnev Kirill Romanovich" userId="S::kkochnev@ozon.ru::7ec233ba-5f4f-4279-8e83-e6b3ebb77aee" providerId="AD" clId="Web-{FBE5F6FB-638F-1514-83E3-AA97856DEFEF}" dt="2022-03-02T20:38:59.852" v="1181" actId="20577"/>
          <ac:spMkLst>
            <pc:docMk/>
            <pc:sldMk cId="4189792187" sldId="631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FBE5F6FB-638F-1514-83E3-AA97856DEFEF}" dt="2022-03-02T20:45:54.844" v="1365" actId="20577"/>
          <ac:spMkLst>
            <pc:docMk/>
            <pc:sldMk cId="4189792187" sldId="631"/>
            <ac:spMk id="3" creationId="{00000000-0000-0000-0000-000000000000}"/>
          </ac:spMkLst>
        </pc:spChg>
        <pc:spChg chg="mod">
          <ac:chgData name="Kochnev Kirill Romanovich" userId="S::kkochnev@ozon.ru::7ec233ba-5f4f-4279-8e83-e6b3ebb77aee" providerId="AD" clId="Web-{FBE5F6FB-638F-1514-83E3-AA97856DEFEF}" dt="2022-03-02T20:39:47.885" v="1221" actId="1076"/>
          <ac:spMkLst>
            <pc:docMk/>
            <pc:sldMk cId="4189792187" sldId="631"/>
            <ac:spMk id="10" creationId="{493CD9E9-847D-4AC4-A592-E71F949D2F63}"/>
          </ac:spMkLst>
        </pc:spChg>
        <pc:grpChg chg="mod">
          <ac:chgData name="Kochnev Kirill Romanovich" userId="S::kkochnev@ozon.ru::7ec233ba-5f4f-4279-8e83-e6b3ebb77aee" providerId="AD" clId="Web-{FBE5F6FB-638F-1514-83E3-AA97856DEFEF}" dt="2022-03-02T20:39:54.838" v="1223" actId="1076"/>
          <ac:grpSpMkLst>
            <pc:docMk/>
            <pc:sldMk cId="4189792187" sldId="631"/>
            <ac:grpSpMk id="12" creationId="{7760B5D3-3A4C-4347-A0CB-86F96760762C}"/>
          </ac:grpSpMkLst>
        </pc:grpChg>
        <pc:picChg chg="del">
          <ac:chgData name="Kochnev Kirill Romanovich" userId="S::kkochnev@ozon.ru::7ec233ba-5f4f-4279-8e83-e6b3ebb77aee" providerId="AD" clId="Web-{FBE5F6FB-638F-1514-83E3-AA97856DEFEF}" dt="2022-03-02T20:39:00.649" v="1182"/>
          <ac:picMkLst>
            <pc:docMk/>
            <pc:sldMk cId="4189792187" sldId="631"/>
            <ac:picMk id="6" creationId="{CC76E36B-BB19-4E52-85D5-3CD54FF47DD8}"/>
          </ac:picMkLst>
        </pc:picChg>
        <pc:picChg chg="add mod">
          <ac:chgData name="Kochnev Kirill Romanovich" userId="S::kkochnev@ozon.ru::7ec233ba-5f4f-4279-8e83-e6b3ebb77aee" providerId="AD" clId="Web-{FBE5F6FB-638F-1514-83E3-AA97856DEFEF}" dt="2022-03-02T20:44:01.155" v="1233" actId="1076"/>
          <ac:picMkLst>
            <pc:docMk/>
            <pc:sldMk cId="4189792187" sldId="631"/>
            <ac:picMk id="7" creationId="{D1ECA49A-D455-43E5-81E6-654159E93E79}"/>
          </ac:picMkLst>
        </pc:picChg>
      </pc:sldChg>
      <pc:sldChg chg="add replId">
        <pc:chgData name="Kochnev Kirill Romanovich" userId="S::kkochnev@ozon.ru::7ec233ba-5f4f-4279-8e83-e6b3ebb77aee" providerId="AD" clId="Web-{FBE5F6FB-638F-1514-83E3-AA97856DEFEF}" dt="2022-03-02T20:50:00.583" v="1366"/>
        <pc:sldMkLst>
          <pc:docMk/>
          <pc:sldMk cId="4250243273" sldId="632"/>
        </pc:sldMkLst>
      </pc:sldChg>
      <pc:sldChg chg="add replId">
        <pc:chgData name="Kochnev Kirill Romanovich" userId="S::kkochnev@ozon.ru::7ec233ba-5f4f-4279-8e83-e6b3ebb77aee" providerId="AD" clId="Web-{FBE5F6FB-638F-1514-83E3-AA97856DEFEF}" dt="2022-03-02T20:51:01.038" v="1372"/>
        <pc:sldMkLst>
          <pc:docMk/>
          <pc:sldMk cId="2504276811" sldId="633"/>
        </pc:sldMkLst>
      </pc:sldChg>
    </pc:docChg>
  </pc:docChgLst>
  <pc:docChgLst>
    <pc:chgData name="Kochnev Kirill Romanovich" userId="S::kkochnev@ozon.ru::7ec233ba-5f4f-4279-8e83-e6b3ebb77aee" providerId="AD" clId="Web-{6DA2275D-E77F-8400-3459-F90926D282CD}"/>
    <pc:docChg chg="addSld delSld modSld sldOrd modSection">
      <pc:chgData name="Kochnev Kirill Romanovich" userId="S::kkochnev@ozon.ru::7ec233ba-5f4f-4279-8e83-e6b3ebb77aee" providerId="AD" clId="Web-{6DA2275D-E77F-8400-3459-F90926D282CD}" dt="2022-03-02T13:17:00.975" v="4211" actId="20577"/>
      <pc:docMkLst>
        <pc:docMk/>
      </pc:docMkLst>
      <pc:sldChg chg="del">
        <pc:chgData name="Kochnev Kirill Romanovich" userId="S::kkochnev@ozon.ru::7ec233ba-5f4f-4279-8e83-e6b3ebb77aee" providerId="AD" clId="Web-{6DA2275D-E77F-8400-3459-F90926D282CD}" dt="2022-03-02T13:05:30.550" v="3686"/>
        <pc:sldMkLst>
          <pc:docMk/>
          <pc:sldMk cId="1069055736" sldId="471"/>
        </pc:sldMkLst>
      </pc:sldChg>
      <pc:sldChg chg="del">
        <pc:chgData name="Kochnev Kirill Romanovich" userId="S::kkochnev@ozon.ru::7ec233ba-5f4f-4279-8e83-e6b3ebb77aee" providerId="AD" clId="Web-{6DA2275D-E77F-8400-3459-F90926D282CD}" dt="2022-03-02T13:05:29.565" v="3685"/>
        <pc:sldMkLst>
          <pc:docMk/>
          <pc:sldMk cId="1044996069" sldId="473"/>
        </pc:sldMkLst>
      </pc:sldChg>
      <pc:sldChg chg="del">
        <pc:chgData name="Kochnev Kirill Romanovich" userId="S::kkochnev@ozon.ru::7ec233ba-5f4f-4279-8e83-e6b3ebb77aee" providerId="AD" clId="Web-{6DA2275D-E77F-8400-3459-F90926D282CD}" dt="2022-03-02T13:05:32.191" v="3688"/>
        <pc:sldMkLst>
          <pc:docMk/>
          <pc:sldMk cId="1331152691" sldId="474"/>
        </pc:sldMkLst>
      </pc:sldChg>
      <pc:sldChg chg="del">
        <pc:chgData name="Kochnev Kirill Romanovich" userId="S::kkochnev@ozon.ru::7ec233ba-5f4f-4279-8e83-e6b3ebb77aee" providerId="AD" clId="Web-{6DA2275D-E77F-8400-3459-F90926D282CD}" dt="2022-03-02T13:05:33.566" v="3690"/>
        <pc:sldMkLst>
          <pc:docMk/>
          <pc:sldMk cId="1823088248" sldId="475"/>
        </pc:sldMkLst>
      </pc:sldChg>
      <pc:sldChg chg="del">
        <pc:chgData name="Kochnev Kirill Romanovich" userId="S::kkochnev@ozon.ru::7ec233ba-5f4f-4279-8e83-e6b3ebb77aee" providerId="AD" clId="Web-{6DA2275D-E77F-8400-3459-F90926D282CD}" dt="2022-03-02T13:05:31.409" v="3687"/>
        <pc:sldMkLst>
          <pc:docMk/>
          <pc:sldMk cId="1534920159" sldId="477"/>
        </pc:sldMkLst>
      </pc:sldChg>
      <pc:sldChg chg="del">
        <pc:chgData name="Kochnev Kirill Romanovich" userId="S::kkochnev@ozon.ru::7ec233ba-5f4f-4279-8e83-e6b3ebb77aee" providerId="AD" clId="Web-{6DA2275D-E77F-8400-3459-F90926D282CD}" dt="2022-03-02T13:05:44.628" v="3698"/>
        <pc:sldMkLst>
          <pc:docMk/>
          <pc:sldMk cId="350822210" sldId="478"/>
        </pc:sldMkLst>
      </pc:sldChg>
      <pc:sldChg chg="del">
        <pc:chgData name="Kochnev Kirill Romanovich" userId="S::kkochnev@ozon.ru::7ec233ba-5f4f-4279-8e83-e6b3ebb77aee" providerId="AD" clId="Web-{6DA2275D-E77F-8400-3459-F90926D282CD}" dt="2022-03-02T13:05:28.581" v="3684"/>
        <pc:sldMkLst>
          <pc:docMk/>
          <pc:sldMk cId="436562782" sldId="482"/>
        </pc:sldMkLst>
      </pc:sldChg>
      <pc:sldChg chg="del">
        <pc:chgData name="Kochnev Kirill Romanovich" userId="S::kkochnev@ozon.ru::7ec233ba-5f4f-4279-8e83-e6b3ebb77aee" providerId="AD" clId="Web-{6DA2275D-E77F-8400-3459-F90926D282CD}" dt="2022-03-02T13:05:34.331" v="3691"/>
        <pc:sldMkLst>
          <pc:docMk/>
          <pc:sldMk cId="343378193" sldId="483"/>
        </pc:sldMkLst>
      </pc:sldChg>
      <pc:sldChg chg="del">
        <pc:chgData name="Kochnev Kirill Romanovich" userId="S::kkochnev@ozon.ru::7ec233ba-5f4f-4279-8e83-e6b3ebb77aee" providerId="AD" clId="Web-{6DA2275D-E77F-8400-3459-F90926D282CD}" dt="2022-03-02T13:05:32.597" v="3689"/>
        <pc:sldMkLst>
          <pc:docMk/>
          <pc:sldMk cId="1327356258" sldId="484"/>
        </pc:sldMkLst>
      </pc:sldChg>
      <pc:sldChg chg="del">
        <pc:chgData name="Kochnev Kirill Romanovich" userId="S::kkochnev@ozon.ru::7ec233ba-5f4f-4279-8e83-e6b3ebb77aee" providerId="AD" clId="Web-{6DA2275D-E77F-8400-3459-F90926D282CD}" dt="2022-03-01T15:51:31.658" v="1"/>
        <pc:sldMkLst>
          <pc:docMk/>
          <pc:sldMk cId="295685568" sldId="485"/>
        </pc:sldMkLst>
      </pc:sldChg>
      <pc:sldChg chg="del">
        <pc:chgData name="Kochnev Kirill Romanovich" userId="S::kkochnev@ozon.ru::7ec233ba-5f4f-4279-8e83-e6b3ebb77aee" providerId="AD" clId="Web-{6DA2275D-E77F-8400-3459-F90926D282CD}" dt="2022-03-01T15:51:29.626" v="0"/>
        <pc:sldMkLst>
          <pc:docMk/>
          <pc:sldMk cId="1655838816" sldId="486"/>
        </pc:sldMkLst>
      </pc:sldChg>
      <pc:sldChg chg="del">
        <pc:chgData name="Kochnev Kirill Romanovich" userId="S::kkochnev@ozon.ru::7ec233ba-5f4f-4279-8e83-e6b3ebb77aee" providerId="AD" clId="Web-{6DA2275D-E77F-8400-3459-F90926D282CD}" dt="2022-03-02T13:05:27.581" v="3683"/>
        <pc:sldMkLst>
          <pc:docMk/>
          <pc:sldMk cId="741195503" sldId="488"/>
        </pc:sldMkLst>
      </pc:sldChg>
      <pc:sldChg chg="del">
        <pc:chgData name="Kochnev Kirill Romanovich" userId="S::kkochnev@ozon.ru::7ec233ba-5f4f-4279-8e83-e6b3ebb77aee" providerId="AD" clId="Web-{6DA2275D-E77F-8400-3459-F90926D282CD}" dt="2022-03-01T15:51:32.705" v="2"/>
        <pc:sldMkLst>
          <pc:docMk/>
          <pc:sldMk cId="1088576332" sldId="494"/>
        </pc:sldMkLst>
      </pc:sldChg>
      <pc:sldChg chg="del">
        <pc:chgData name="Kochnev Kirill Romanovich" userId="S::kkochnev@ozon.ru::7ec233ba-5f4f-4279-8e83-e6b3ebb77aee" providerId="AD" clId="Web-{6DA2275D-E77F-8400-3459-F90926D282CD}" dt="2022-03-02T13:05:37.456" v="3694"/>
        <pc:sldMkLst>
          <pc:docMk/>
          <pc:sldMk cId="937251218" sldId="526"/>
        </pc:sldMkLst>
      </pc:sldChg>
      <pc:sldChg chg="del">
        <pc:chgData name="Kochnev Kirill Romanovich" userId="S::kkochnev@ozon.ru::7ec233ba-5f4f-4279-8e83-e6b3ebb77aee" providerId="AD" clId="Web-{6DA2275D-E77F-8400-3459-F90926D282CD}" dt="2022-03-02T13:05:36.613" v="3693"/>
        <pc:sldMkLst>
          <pc:docMk/>
          <pc:sldMk cId="1526179795" sldId="532"/>
        </pc:sldMkLst>
      </pc:sldChg>
      <pc:sldChg chg="del">
        <pc:chgData name="Kochnev Kirill Romanovich" userId="S::kkochnev@ozon.ru::7ec233ba-5f4f-4279-8e83-e6b3ebb77aee" providerId="AD" clId="Web-{6DA2275D-E77F-8400-3459-F90926D282CD}" dt="2022-03-02T13:05:34.941" v="3692"/>
        <pc:sldMkLst>
          <pc:docMk/>
          <pc:sldMk cId="4155181678" sldId="543"/>
        </pc:sldMkLst>
      </pc:sldChg>
      <pc:sldChg chg="del">
        <pc:chgData name="Kochnev Kirill Romanovich" userId="S::kkochnev@ozon.ru::7ec233ba-5f4f-4279-8e83-e6b3ebb77aee" providerId="AD" clId="Web-{6DA2275D-E77F-8400-3459-F90926D282CD}" dt="2022-03-02T13:05:42.847" v="3697"/>
        <pc:sldMkLst>
          <pc:docMk/>
          <pc:sldMk cId="4001852679" sldId="545"/>
        </pc:sldMkLst>
      </pc:sldChg>
      <pc:sldChg chg="del">
        <pc:chgData name="Kochnev Kirill Romanovich" userId="S::kkochnev@ozon.ru::7ec233ba-5f4f-4279-8e83-e6b3ebb77aee" providerId="AD" clId="Web-{6DA2275D-E77F-8400-3459-F90926D282CD}" dt="2022-03-02T10:24:39.237" v="1959"/>
        <pc:sldMkLst>
          <pc:docMk/>
          <pc:sldMk cId="2852418884" sldId="554"/>
        </pc:sldMkLst>
      </pc:sldChg>
      <pc:sldChg chg="del">
        <pc:chgData name="Kochnev Kirill Romanovich" userId="S::kkochnev@ozon.ru::7ec233ba-5f4f-4279-8e83-e6b3ebb77aee" providerId="AD" clId="Web-{6DA2275D-E77F-8400-3459-F90926D282CD}" dt="2022-03-02T13:05:37.831" v="3695"/>
        <pc:sldMkLst>
          <pc:docMk/>
          <pc:sldMk cId="3357498253" sldId="556"/>
        </pc:sldMkLst>
      </pc:sldChg>
      <pc:sldChg chg="del">
        <pc:chgData name="Kochnev Kirill Romanovich" userId="S::kkochnev@ozon.ru::7ec233ba-5f4f-4279-8e83-e6b3ebb77aee" providerId="AD" clId="Web-{6DA2275D-E77F-8400-3459-F90926D282CD}" dt="2022-03-02T13:05:40.394" v="3696"/>
        <pc:sldMkLst>
          <pc:docMk/>
          <pc:sldMk cId="754478870" sldId="557"/>
        </pc:sldMkLst>
      </pc:sldChg>
      <pc:sldChg chg="modSp">
        <pc:chgData name="Kochnev Kirill Romanovich" userId="S::kkochnev@ozon.ru::7ec233ba-5f4f-4279-8e83-e6b3ebb77aee" providerId="AD" clId="Web-{6DA2275D-E77F-8400-3459-F90926D282CD}" dt="2022-03-02T10:58:22.763" v="2074" actId="20577"/>
        <pc:sldMkLst>
          <pc:docMk/>
          <pc:sldMk cId="1990232038" sldId="585"/>
        </pc:sldMkLst>
        <pc:spChg chg="mod">
          <ac:chgData name="Kochnev Kirill Romanovich" userId="S::kkochnev@ozon.ru::7ec233ba-5f4f-4279-8e83-e6b3ebb77aee" providerId="AD" clId="Web-{6DA2275D-E77F-8400-3459-F90926D282CD}" dt="2022-03-02T10:58:22.763" v="2074" actId="20577"/>
          <ac:spMkLst>
            <pc:docMk/>
            <pc:sldMk cId="1990232038" sldId="585"/>
            <ac:spMk id="2" creationId="{00000000-0000-0000-0000-000000000000}"/>
          </ac:spMkLst>
        </pc:spChg>
      </pc:sldChg>
      <pc:sldChg chg="delSp modSp">
        <pc:chgData name="Kochnev Kirill Romanovich" userId="S::kkochnev@ozon.ru::7ec233ba-5f4f-4279-8e83-e6b3ebb77aee" providerId="AD" clId="Web-{6DA2275D-E77F-8400-3459-F90926D282CD}" dt="2022-03-02T11:20:28.628" v="2705"/>
        <pc:sldMkLst>
          <pc:docMk/>
          <pc:sldMk cId="1415008494" sldId="586"/>
        </pc:sldMkLst>
        <pc:spChg chg="mod">
          <ac:chgData name="Kochnev Kirill Romanovich" userId="S::kkochnev@ozon.ru::7ec233ba-5f4f-4279-8e83-e6b3ebb77aee" providerId="AD" clId="Web-{6DA2275D-E77F-8400-3459-F90926D282CD}" dt="2022-03-02T10:36:26.008" v="1965" actId="20577"/>
          <ac:spMkLst>
            <pc:docMk/>
            <pc:sldMk cId="1415008494" sldId="586"/>
            <ac:spMk id="14" creationId="{CAA37AED-502A-4732-9C80-05B8D9EDEC81}"/>
          </ac:spMkLst>
        </pc:spChg>
        <pc:spChg chg="del">
          <ac:chgData name="Kochnev Kirill Romanovich" userId="S::kkochnev@ozon.ru::7ec233ba-5f4f-4279-8e83-e6b3ebb77aee" providerId="AD" clId="Web-{6DA2275D-E77F-8400-3459-F90926D282CD}" dt="2022-03-02T11:20:28.628" v="2705"/>
          <ac:spMkLst>
            <pc:docMk/>
            <pc:sldMk cId="1415008494" sldId="586"/>
            <ac:spMk id="28" creationId="{00000000-0000-0000-0000-000000000000}"/>
          </ac:spMkLst>
        </pc:spChg>
        <pc:spChg chg="del">
          <ac:chgData name="Kochnev Kirill Romanovich" userId="S::kkochnev@ozon.ru::7ec233ba-5f4f-4279-8e83-e6b3ebb77aee" providerId="AD" clId="Web-{6DA2275D-E77F-8400-3459-F90926D282CD}" dt="2022-03-02T11:20:28.628" v="2704"/>
          <ac:spMkLst>
            <pc:docMk/>
            <pc:sldMk cId="1415008494" sldId="586"/>
            <ac:spMk id="29" creationId="{00000000-0000-0000-0000-000000000000}"/>
          </ac:spMkLst>
        </pc:spChg>
        <pc:spChg chg="del">
          <ac:chgData name="Kochnev Kirill Romanovich" userId="S::kkochnev@ozon.ru::7ec233ba-5f4f-4279-8e83-e6b3ebb77aee" providerId="AD" clId="Web-{6DA2275D-E77F-8400-3459-F90926D282CD}" dt="2022-03-02T11:20:28.628" v="2703"/>
          <ac:spMkLst>
            <pc:docMk/>
            <pc:sldMk cId="1415008494" sldId="586"/>
            <ac:spMk id="30" creationId="{00000000-0000-0000-0000-000000000000}"/>
          </ac:spMkLst>
        </pc:spChg>
      </pc:sldChg>
      <pc:sldChg chg="modSp">
        <pc:chgData name="Kochnev Kirill Romanovich" userId="S::kkochnev@ozon.ru::7ec233ba-5f4f-4279-8e83-e6b3ebb77aee" providerId="AD" clId="Web-{6DA2275D-E77F-8400-3459-F90926D282CD}" dt="2022-03-01T17:37:42.984" v="900" actId="20577"/>
        <pc:sldMkLst>
          <pc:docMk/>
          <pc:sldMk cId="2932202512" sldId="589"/>
        </pc:sldMkLst>
        <pc:spChg chg="mod">
          <ac:chgData name="Kochnev Kirill Romanovich" userId="S::kkochnev@ozon.ru::7ec233ba-5f4f-4279-8e83-e6b3ebb77aee" providerId="AD" clId="Web-{6DA2275D-E77F-8400-3459-F90926D282CD}" dt="2022-03-01T17:37:42.984" v="900" actId="20577"/>
          <ac:spMkLst>
            <pc:docMk/>
            <pc:sldMk cId="2932202512" sldId="589"/>
            <ac:spMk id="2" creationId="{00000000-0000-0000-0000-000000000000}"/>
          </ac:spMkLst>
        </pc:spChg>
      </pc:sldChg>
      <pc:sldChg chg="addSp delSp modSp ord">
        <pc:chgData name="Kochnev Kirill Romanovich" userId="S::kkochnev@ozon.ru::7ec233ba-5f4f-4279-8e83-e6b3ebb77aee" providerId="AD" clId="Web-{6DA2275D-E77F-8400-3459-F90926D282CD}" dt="2022-03-02T11:21:15.381" v="2709"/>
        <pc:sldMkLst>
          <pc:docMk/>
          <pc:sldMk cId="2158995173" sldId="590"/>
        </pc:sldMkLst>
        <pc:spChg chg="mod">
          <ac:chgData name="Kochnev Kirill Romanovich" userId="S::kkochnev@ozon.ru::7ec233ba-5f4f-4279-8e83-e6b3ebb77aee" providerId="AD" clId="Web-{6DA2275D-E77F-8400-3459-F90926D282CD}" dt="2022-03-01T16:47:03.093" v="442" actId="20577"/>
          <ac:spMkLst>
            <pc:docMk/>
            <pc:sldMk cId="2158995173" sldId="590"/>
            <ac:spMk id="3" creationId="{00000000-0000-0000-0000-000000000000}"/>
          </ac:spMkLst>
        </pc:spChg>
        <pc:spChg chg="del">
          <ac:chgData name="Kochnev Kirill Romanovich" userId="S::kkochnev@ozon.ru::7ec233ba-5f4f-4279-8e83-e6b3ebb77aee" providerId="AD" clId="Web-{6DA2275D-E77F-8400-3459-F90926D282CD}" dt="2022-03-01T16:47:06.952" v="458"/>
          <ac:spMkLst>
            <pc:docMk/>
            <pc:sldMk cId="2158995173" sldId="590"/>
            <ac:spMk id="5" creationId="{5F07CA8C-556F-49B8-8E7F-450B9276F299}"/>
          </ac:spMkLst>
        </pc:spChg>
        <pc:spChg chg="del mod">
          <ac:chgData name="Kochnev Kirill Romanovich" userId="S::kkochnev@ozon.ru::7ec233ba-5f4f-4279-8e83-e6b3ebb77aee" providerId="AD" clId="Web-{6DA2275D-E77F-8400-3459-F90926D282CD}" dt="2022-03-01T16:47:06.952" v="457"/>
          <ac:spMkLst>
            <pc:docMk/>
            <pc:sldMk cId="2158995173" sldId="590"/>
            <ac:spMk id="7" creationId="{1A128198-3836-45BA-9369-78D974258E9A}"/>
          </ac:spMkLst>
        </pc:spChg>
        <pc:spChg chg="del">
          <ac:chgData name="Kochnev Kirill Romanovich" userId="S::kkochnev@ozon.ru::7ec233ba-5f4f-4279-8e83-e6b3ebb77aee" providerId="AD" clId="Web-{6DA2275D-E77F-8400-3459-F90926D282CD}" dt="2022-03-01T16:47:06.952" v="456"/>
          <ac:spMkLst>
            <pc:docMk/>
            <pc:sldMk cId="2158995173" sldId="590"/>
            <ac:spMk id="9" creationId="{B2913ED8-B482-42FC-ACFF-5F46CE88FD76}"/>
          </ac:spMkLst>
        </pc:spChg>
        <pc:spChg chg="del">
          <ac:chgData name="Kochnev Kirill Romanovich" userId="S::kkochnev@ozon.ru::7ec233ba-5f4f-4279-8e83-e6b3ebb77aee" providerId="AD" clId="Web-{6DA2275D-E77F-8400-3459-F90926D282CD}" dt="2022-03-01T16:47:06.952" v="455"/>
          <ac:spMkLst>
            <pc:docMk/>
            <pc:sldMk cId="2158995173" sldId="590"/>
            <ac:spMk id="11" creationId="{3E85D9BF-DF7B-42C9-8198-398B6748FE94}"/>
          </ac:spMkLst>
        </pc:spChg>
        <pc:spChg chg="del">
          <ac:chgData name="Kochnev Kirill Romanovich" userId="S::kkochnev@ozon.ru::7ec233ba-5f4f-4279-8e83-e6b3ebb77aee" providerId="AD" clId="Web-{6DA2275D-E77F-8400-3459-F90926D282CD}" dt="2022-03-01T16:47:06.952" v="454"/>
          <ac:spMkLst>
            <pc:docMk/>
            <pc:sldMk cId="2158995173" sldId="590"/>
            <ac:spMk id="13" creationId="{B9DDF3C4-37E5-4D93-A5D6-215EDE4197C1}"/>
          </ac:spMkLst>
        </pc:spChg>
        <pc:spChg chg="del">
          <ac:chgData name="Kochnev Kirill Romanovich" userId="S::kkochnev@ozon.ru::7ec233ba-5f4f-4279-8e83-e6b3ebb77aee" providerId="AD" clId="Web-{6DA2275D-E77F-8400-3459-F90926D282CD}" dt="2022-03-01T16:47:06.952" v="453"/>
          <ac:spMkLst>
            <pc:docMk/>
            <pc:sldMk cId="2158995173" sldId="590"/>
            <ac:spMk id="15" creationId="{D187A66C-A2DC-499B-B77F-E58AE8C70A68}"/>
          </ac:spMkLst>
        </pc:spChg>
        <pc:spChg chg="mod">
          <ac:chgData name="Kochnev Kirill Romanovich" userId="S::kkochnev@ozon.ru::7ec233ba-5f4f-4279-8e83-e6b3ebb77aee" providerId="AD" clId="Web-{6DA2275D-E77F-8400-3459-F90926D282CD}" dt="2022-03-02T10:57:35.542" v="2012" actId="20577"/>
          <ac:spMkLst>
            <pc:docMk/>
            <pc:sldMk cId="2158995173" sldId="590"/>
            <ac:spMk id="24" creationId="{40EC17C3-EC40-4707-87EC-DCEF42A83408}"/>
          </ac:spMkLst>
        </pc:spChg>
        <pc:spChg chg="del">
          <ac:chgData name="Kochnev Kirill Romanovich" userId="S::kkochnev@ozon.ru::7ec233ba-5f4f-4279-8e83-e6b3ebb77aee" providerId="AD" clId="Web-{6DA2275D-E77F-8400-3459-F90926D282CD}" dt="2022-03-01T16:47:06.952" v="448"/>
          <ac:spMkLst>
            <pc:docMk/>
            <pc:sldMk cId="2158995173" sldId="590"/>
            <ac:spMk id="27" creationId="{65C7DB42-C70A-44C9-A00F-DDB008C1755F}"/>
          </ac:spMkLst>
        </pc:spChg>
        <pc:spChg chg="del">
          <ac:chgData name="Kochnev Kirill Romanovich" userId="S::kkochnev@ozon.ru::7ec233ba-5f4f-4279-8e83-e6b3ebb77aee" providerId="AD" clId="Web-{6DA2275D-E77F-8400-3459-F90926D282CD}" dt="2022-03-01T16:47:06.952" v="447"/>
          <ac:spMkLst>
            <pc:docMk/>
            <pc:sldMk cId="2158995173" sldId="590"/>
            <ac:spMk id="28" creationId="{3A983B0D-7852-4E92-BC48-7CE572EE4D68}"/>
          </ac:spMkLst>
        </pc:spChg>
        <pc:spChg chg="del">
          <ac:chgData name="Kochnev Kirill Romanovich" userId="S::kkochnev@ozon.ru::7ec233ba-5f4f-4279-8e83-e6b3ebb77aee" providerId="AD" clId="Web-{6DA2275D-E77F-8400-3459-F90926D282CD}" dt="2022-03-01T16:47:06.952" v="446"/>
          <ac:spMkLst>
            <pc:docMk/>
            <pc:sldMk cId="2158995173" sldId="590"/>
            <ac:spMk id="29" creationId="{F50B8ECF-C245-4432-8A4D-18727F9171E1}"/>
          </ac:spMkLst>
        </pc:spChg>
        <pc:picChg chg="add mod">
          <ac:chgData name="Kochnev Kirill Romanovich" userId="S::kkochnev@ozon.ru::7ec233ba-5f4f-4279-8e83-e6b3ebb77aee" providerId="AD" clId="Web-{6DA2275D-E77F-8400-3459-F90926D282CD}" dt="2022-03-01T17:23:50.808" v="677" actId="1076"/>
          <ac:picMkLst>
            <pc:docMk/>
            <pc:sldMk cId="2158995173" sldId="590"/>
            <ac:picMk id="6" creationId="{86E1DDEA-39C9-4C3C-AFFE-B58BCA2EB9F4}"/>
          </ac:picMkLst>
        </pc:picChg>
        <pc:cxnChg chg="del">
          <ac:chgData name="Kochnev Kirill Romanovich" userId="S::kkochnev@ozon.ru::7ec233ba-5f4f-4279-8e83-e6b3ebb77aee" providerId="AD" clId="Web-{6DA2275D-E77F-8400-3459-F90926D282CD}" dt="2022-03-01T16:47:06.952" v="452"/>
          <ac:cxnSpMkLst>
            <pc:docMk/>
            <pc:sldMk cId="2158995173" sldId="590"/>
            <ac:cxnSpMk id="17" creationId="{734CEE83-619F-477B-82E6-9111019D31CD}"/>
          </ac:cxnSpMkLst>
        </pc:cxnChg>
        <pc:cxnChg chg="del">
          <ac:chgData name="Kochnev Kirill Romanovich" userId="S::kkochnev@ozon.ru::7ec233ba-5f4f-4279-8e83-e6b3ebb77aee" providerId="AD" clId="Web-{6DA2275D-E77F-8400-3459-F90926D282CD}" dt="2022-03-01T16:47:06.952" v="451"/>
          <ac:cxnSpMkLst>
            <pc:docMk/>
            <pc:sldMk cId="2158995173" sldId="590"/>
            <ac:cxnSpMk id="19" creationId="{2B821DFE-A543-4F51-811D-B1FB2980755A}"/>
          </ac:cxnSpMkLst>
        </pc:cxnChg>
        <pc:cxnChg chg="del">
          <ac:chgData name="Kochnev Kirill Romanovich" userId="S::kkochnev@ozon.ru::7ec233ba-5f4f-4279-8e83-e6b3ebb77aee" providerId="AD" clId="Web-{6DA2275D-E77F-8400-3459-F90926D282CD}" dt="2022-03-01T16:47:06.952" v="450"/>
          <ac:cxnSpMkLst>
            <pc:docMk/>
            <pc:sldMk cId="2158995173" sldId="590"/>
            <ac:cxnSpMk id="21" creationId="{7CBEDF1E-1B1F-4DE8-A349-97D737A3A9EB}"/>
          </ac:cxnSpMkLst>
        </pc:cxnChg>
        <pc:cxnChg chg="del">
          <ac:chgData name="Kochnev Kirill Romanovich" userId="S::kkochnev@ozon.ru::7ec233ba-5f4f-4279-8e83-e6b3ebb77aee" providerId="AD" clId="Web-{6DA2275D-E77F-8400-3459-F90926D282CD}" dt="2022-03-01T16:47:06.952" v="449"/>
          <ac:cxnSpMkLst>
            <pc:docMk/>
            <pc:sldMk cId="2158995173" sldId="590"/>
            <ac:cxnSpMk id="23" creationId="{021936B6-9151-41B5-8354-A3F7D19DE99A}"/>
          </ac:cxnSpMkLst>
        </pc:cxnChg>
        <pc:cxnChg chg="del">
          <ac:chgData name="Kochnev Kirill Romanovich" userId="S::kkochnev@ozon.ru::7ec233ba-5f4f-4279-8e83-e6b3ebb77aee" providerId="AD" clId="Web-{6DA2275D-E77F-8400-3459-F90926D282CD}" dt="2022-03-01T16:47:06.952" v="445"/>
          <ac:cxnSpMkLst>
            <pc:docMk/>
            <pc:sldMk cId="2158995173" sldId="590"/>
            <ac:cxnSpMk id="30" creationId="{4A928BC1-5955-4206-9DBC-15B3587B50E0}"/>
          </ac:cxnSpMkLst>
        </pc:cxnChg>
        <pc:cxnChg chg="del">
          <ac:chgData name="Kochnev Kirill Romanovich" userId="S::kkochnev@ozon.ru::7ec233ba-5f4f-4279-8e83-e6b3ebb77aee" providerId="AD" clId="Web-{6DA2275D-E77F-8400-3459-F90926D282CD}" dt="2022-03-01T16:47:06.952" v="444"/>
          <ac:cxnSpMkLst>
            <pc:docMk/>
            <pc:sldMk cId="2158995173" sldId="590"/>
            <ac:cxnSpMk id="31" creationId="{DEC9DEC5-9813-4E92-9EC6-7DC8799B2BBA}"/>
          </ac:cxnSpMkLst>
        </pc:cxnChg>
      </pc:sldChg>
      <pc:sldChg chg="addSp modSp ord">
        <pc:chgData name="Kochnev Kirill Romanovich" userId="S::kkochnev@ozon.ru::7ec233ba-5f4f-4279-8e83-e6b3ebb77aee" providerId="AD" clId="Web-{6DA2275D-E77F-8400-3459-F90926D282CD}" dt="2022-03-01T17:50:07.109" v="1195" actId="20577"/>
        <pc:sldMkLst>
          <pc:docMk/>
          <pc:sldMk cId="2925559302" sldId="591"/>
        </pc:sldMkLst>
        <pc:spChg chg="mod">
          <ac:chgData name="Kochnev Kirill Romanovich" userId="S::kkochnev@ozon.ru::7ec233ba-5f4f-4279-8e83-e6b3ebb77aee" providerId="AD" clId="Web-{6DA2275D-E77F-8400-3459-F90926D282CD}" dt="2022-03-01T17:34:59.162" v="817" actId="20577"/>
          <ac:spMkLst>
            <pc:docMk/>
            <pc:sldMk cId="2925559302" sldId="591"/>
            <ac:spMk id="3" creationId="{00000000-0000-0000-0000-000000000000}"/>
          </ac:spMkLst>
        </pc:spChg>
        <pc:spChg chg="mod">
          <ac:chgData name="Kochnev Kirill Romanovich" userId="S::kkochnev@ozon.ru::7ec233ba-5f4f-4279-8e83-e6b3ebb77aee" providerId="AD" clId="Web-{6DA2275D-E77F-8400-3459-F90926D282CD}" dt="2022-03-01T17:50:07.109" v="1195" actId="20577"/>
          <ac:spMkLst>
            <pc:docMk/>
            <pc:sldMk cId="2925559302" sldId="591"/>
            <ac:spMk id="24" creationId="{40EC17C3-EC40-4707-87EC-DCEF42A83408}"/>
          </ac:spMkLst>
        </pc:spChg>
        <pc:picChg chg="add mod">
          <ac:chgData name="Kochnev Kirill Romanovich" userId="S::kkochnev@ozon.ru::7ec233ba-5f4f-4279-8e83-e6b3ebb77aee" providerId="AD" clId="Web-{6DA2275D-E77F-8400-3459-F90926D282CD}" dt="2022-03-01T17:48:55.558" v="1086" actId="1076"/>
          <ac:picMkLst>
            <pc:docMk/>
            <pc:sldMk cId="2925559302" sldId="591"/>
            <ac:picMk id="5" creationId="{6682892F-FDEC-449D-8364-8E2267C6C3A7}"/>
          </ac:picMkLst>
        </pc:picChg>
      </pc:sldChg>
      <pc:sldChg chg="del">
        <pc:chgData name="Kochnev Kirill Romanovich" userId="S::kkochnev@ozon.ru::7ec233ba-5f4f-4279-8e83-e6b3ebb77aee" providerId="AD" clId="Web-{6DA2275D-E77F-8400-3459-F90926D282CD}" dt="2022-03-02T13:11:24.825" v="3904"/>
        <pc:sldMkLst>
          <pc:docMk/>
          <pc:sldMk cId="3815149464" sldId="595"/>
        </pc:sldMkLst>
      </pc:sldChg>
      <pc:sldChg chg="modSp">
        <pc:chgData name="Kochnev Kirill Romanovich" userId="S::kkochnev@ozon.ru::7ec233ba-5f4f-4279-8e83-e6b3ebb77aee" providerId="AD" clId="Web-{6DA2275D-E77F-8400-3459-F90926D282CD}" dt="2022-03-01T15:54:30.661" v="56" actId="20577"/>
        <pc:sldMkLst>
          <pc:docMk/>
          <pc:sldMk cId="1652248528" sldId="598"/>
        </pc:sldMkLst>
        <pc:spChg chg="mod">
          <ac:chgData name="Kochnev Kirill Romanovich" userId="S::kkochnev@ozon.ru::7ec233ba-5f4f-4279-8e83-e6b3ebb77aee" providerId="AD" clId="Web-{6DA2275D-E77F-8400-3459-F90926D282CD}" dt="2022-03-01T15:54:30.661" v="56" actId="20577"/>
          <ac:spMkLst>
            <pc:docMk/>
            <pc:sldMk cId="1652248528" sldId="598"/>
            <ac:spMk id="3" creationId="{00000000-0000-0000-0000-000000000000}"/>
          </ac:spMkLst>
        </pc:spChg>
      </pc:sldChg>
      <pc:sldChg chg="modSp">
        <pc:chgData name="Kochnev Kirill Romanovich" userId="S::kkochnev@ozon.ru::7ec233ba-5f4f-4279-8e83-e6b3ebb77aee" providerId="AD" clId="Web-{6DA2275D-E77F-8400-3459-F90926D282CD}" dt="2022-03-02T12:58:49.195" v="3426" actId="20577"/>
        <pc:sldMkLst>
          <pc:docMk/>
          <pc:sldMk cId="1657804775" sldId="603"/>
        </pc:sldMkLst>
        <pc:spChg chg="mod">
          <ac:chgData name="Kochnev Kirill Romanovich" userId="S::kkochnev@ozon.ru::7ec233ba-5f4f-4279-8e83-e6b3ebb77aee" providerId="AD" clId="Web-{6DA2275D-E77F-8400-3459-F90926D282CD}" dt="2022-03-02T12:58:49.195" v="3426" actId="20577"/>
          <ac:spMkLst>
            <pc:docMk/>
            <pc:sldMk cId="1657804775" sldId="603"/>
            <ac:spMk id="3" creationId="{00000000-0000-0000-0000-000000000000}"/>
          </ac:spMkLst>
        </pc:spChg>
      </pc:sldChg>
      <pc:sldChg chg="modSp">
        <pc:chgData name="Kochnev Kirill Romanovich" userId="S::kkochnev@ozon.ru::7ec233ba-5f4f-4279-8e83-e6b3ebb77aee" providerId="AD" clId="Web-{6DA2275D-E77F-8400-3459-F90926D282CD}" dt="2022-03-02T13:06:34.427" v="3709" actId="14100"/>
        <pc:sldMkLst>
          <pc:docMk/>
          <pc:sldMk cId="1514498126" sldId="605"/>
        </pc:sldMkLst>
        <pc:spChg chg="mod">
          <ac:chgData name="Kochnev Kirill Romanovich" userId="S::kkochnev@ozon.ru::7ec233ba-5f4f-4279-8e83-e6b3ebb77aee" providerId="AD" clId="Web-{6DA2275D-E77F-8400-3459-F90926D282CD}" dt="2022-03-02T13:06:34.427" v="3709" actId="14100"/>
          <ac:spMkLst>
            <pc:docMk/>
            <pc:sldMk cId="1514498126" sldId="605"/>
            <ac:spMk id="3" creationId="{00000000-0000-0000-0000-000000000000}"/>
          </ac:spMkLst>
        </pc:spChg>
      </pc:sldChg>
      <pc:sldChg chg="addSp delSp modSp">
        <pc:chgData name="Kochnev Kirill Romanovich" userId="S::kkochnev@ozon.ru::7ec233ba-5f4f-4279-8e83-e6b3ebb77aee" providerId="AD" clId="Web-{6DA2275D-E77F-8400-3459-F90926D282CD}" dt="2022-03-02T13:10:48.684" v="3903" actId="20577"/>
        <pc:sldMkLst>
          <pc:docMk/>
          <pc:sldMk cId="4150614149" sldId="606"/>
        </pc:sldMkLst>
        <pc:spChg chg="mod">
          <ac:chgData name="Kochnev Kirill Romanovich" userId="S::kkochnev@ozon.ru::7ec233ba-5f4f-4279-8e83-e6b3ebb77aee" providerId="AD" clId="Web-{6DA2275D-E77F-8400-3459-F90926D282CD}" dt="2022-03-02T13:10:48.684" v="3903" actId="20577"/>
          <ac:spMkLst>
            <pc:docMk/>
            <pc:sldMk cId="4150614149" sldId="606"/>
            <ac:spMk id="3" creationId="{00000000-0000-0000-0000-000000000000}"/>
          </ac:spMkLst>
        </pc:spChg>
        <pc:spChg chg="mod">
          <ac:chgData name="Kochnev Kirill Romanovich" userId="S::kkochnev@ozon.ru::7ec233ba-5f4f-4279-8e83-e6b3ebb77aee" providerId="AD" clId="Web-{6DA2275D-E77F-8400-3459-F90926D282CD}" dt="2022-03-01T17:37:08.779" v="888" actId="1076"/>
          <ac:spMkLst>
            <pc:docMk/>
            <pc:sldMk cId="4150614149" sldId="606"/>
            <ac:spMk id="10" creationId="{493CD9E9-847D-4AC4-A592-E71F949D2F63}"/>
          </ac:spMkLst>
        </pc:spChg>
        <pc:grpChg chg="add mod">
          <ac:chgData name="Kochnev Kirill Romanovich" userId="S::kkochnev@ozon.ru::7ec233ba-5f4f-4279-8e83-e6b3ebb77aee" providerId="AD" clId="Web-{6DA2275D-E77F-8400-3459-F90926D282CD}" dt="2022-03-01T17:37:20.186" v="890" actId="1076"/>
          <ac:grpSpMkLst>
            <pc:docMk/>
            <pc:sldMk cId="4150614149" sldId="606"/>
            <ac:grpSpMk id="12" creationId="{7760B5D3-3A4C-4347-A0CB-86F96760762C}"/>
          </ac:grpSpMkLst>
        </pc:grpChg>
        <pc:picChg chg="add mod">
          <ac:chgData name="Kochnev Kirill Romanovich" userId="S::kkochnev@ozon.ru::7ec233ba-5f4f-4279-8e83-e6b3ebb77aee" providerId="AD" clId="Web-{6DA2275D-E77F-8400-3459-F90926D282CD}" dt="2022-03-01T17:35:32.148" v="822" actId="1076"/>
          <ac:picMkLst>
            <pc:docMk/>
            <pc:sldMk cId="4150614149" sldId="606"/>
            <ac:picMk id="6" creationId="{CC76E36B-BB19-4E52-85D5-3CD54FF47DD8}"/>
          </ac:picMkLst>
        </pc:picChg>
        <pc:picChg chg="add del mod">
          <ac:chgData name="Kochnev Kirill Romanovich" userId="S::kkochnev@ozon.ru::7ec233ba-5f4f-4279-8e83-e6b3ebb77aee" providerId="AD" clId="Web-{6DA2275D-E77F-8400-3459-F90926D282CD}" dt="2022-03-01T17:35:20.007" v="818"/>
          <ac:picMkLst>
            <pc:docMk/>
            <pc:sldMk cId="4150614149" sldId="606"/>
            <ac:picMk id="7" creationId="{4465FC17-62BE-43BE-A715-E8F1AA0E8B2B}"/>
          </ac:picMkLst>
        </pc:picChg>
      </pc:sldChg>
      <pc:sldChg chg="addSp delSp modSp">
        <pc:chgData name="Kochnev Kirill Romanovich" userId="S::kkochnev@ozon.ru::7ec233ba-5f4f-4279-8e83-e6b3ebb77aee" providerId="AD" clId="Web-{6DA2275D-E77F-8400-3459-F90926D282CD}" dt="2022-03-01T16:28:18.013" v="411" actId="20577"/>
        <pc:sldMkLst>
          <pc:docMk/>
          <pc:sldMk cId="3515301465" sldId="607"/>
        </pc:sldMkLst>
        <pc:spChg chg="mod">
          <ac:chgData name="Kochnev Kirill Romanovich" userId="S::kkochnev@ozon.ru::7ec233ba-5f4f-4279-8e83-e6b3ebb77aee" providerId="AD" clId="Web-{6DA2275D-E77F-8400-3459-F90926D282CD}" dt="2022-03-01T15:53:45.145" v="48" actId="20577"/>
          <ac:spMkLst>
            <pc:docMk/>
            <pc:sldMk cId="3515301465" sldId="607"/>
            <ac:spMk id="2" creationId="{00000000-0000-0000-0000-000000000000}"/>
          </ac:spMkLst>
        </pc:spChg>
        <pc:spChg chg="del">
          <ac:chgData name="Kochnev Kirill Romanovich" userId="S::kkochnev@ozon.ru::7ec233ba-5f4f-4279-8e83-e6b3ebb77aee" providerId="AD" clId="Web-{6DA2275D-E77F-8400-3459-F90926D282CD}" dt="2022-03-01T15:53:30.754" v="41"/>
          <ac:spMkLst>
            <pc:docMk/>
            <pc:sldMk cId="3515301465" sldId="607"/>
            <ac:spMk id="3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6DA2275D-E77F-8400-3459-F90926D282CD}" dt="2022-03-01T15:53:49.113" v="52"/>
          <ac:spMkLst>
            <pc:docMk/>
            <pc:sldMk cId="3515301465" sldId="607"/>
            <ac:spMk id="8" creationId="{2D4CEA1B-F384-409A-846E-8423E0360F30}"/>
          </ac:spMkLst>
        </pc:spChg>
        <pc:spChg chg="add mod">
          <ac:chgData name="Kochnev Kirill Romanovich" userId="S::kkochnev@ozon.ru::7ec233ba-5f4f-4279-8e83-e6b3ebb77aee" providerId="AD" clId="Web-{6DA2275D-E77F-8400-3459-F90926D282CD}" dt="2022-03-01T16:28:18.013" v="411" actId="20577"/>
          <ac:spMkLst>
            <pc:docMk/>
            <pc:sldMk cId="3515301465" sldId="607"/>
            <ac:spMk id="10" creationId="{13E37D81-EF37-4C34-8450-4E5837082272}"/>
          </ac:spMkLst>
        </pc:spChg>
        <pc:picChg chg="del">
          <ac:chgData name="Kochnev Kirill Romanovich" userId="S::kkochnev@ozon.ru::7ec233ba-5f4f-4279-8e83-e6b3ebb77aee" providerId="AD" clId="Web-{6DA2275D-E77F-8400-3459-F90926D282CD}" dt="2022-03-01T15:53:19.144" v="40"/>
          <ac:picMkLst>
            <pc:docMk/>
            <pc:sldMk cId="3515301465" sldId="607"/>
            <ac:picMk id="6" creationId="{AB50EE54-6495-4036-B53F-704C3C4BC1F2}"/>
          </ac:picMkLst>
        </pc:picChg>
      </pc:sldChg>
      <pc:sldChg chg="add del ord replId">
        <pc:chgData name="Kochnev Kirill Romanovich" userId="S::kkochnev@ozon.ru::7ec233ba-5f4f-4279-8e83-e6b3ebb77aee" providerId="AD" clId="Web-{6DA2275D-E77F-8400-3459-F90926D282CD}" dt="2022-03-02T10:24:42.409" v="1960"/>
        <pc:sldMkLst>
          <pc:docMk/>
          <pc:sldMk cId="3003302323" sldId="608"/>
        </pc:sldMkLst>
      </pc:sldChg>
      <pc:sldChg chg="modSp add ord replId">
        <pc:chgData name="Kochnev Kirill Romanovich" userId="S::kkochnev@ozon.ru::7ec233ba-5f4f-4279-8e83-e6b3ebb77aee" providerId="AD" clId="Web-{6DA2275D-E77F-8400-3459-F90926D282CD}" dt="2022-03-01T17:34:50.114" v="812"/>
        <pc:sldMkLst>
          <pc:docMk/>
          <pc:sldMk cId="1619352897" sldId="609"/>
        </pc:sldMkLst>
        <pc:spChg chg="mod">
          <ac:chgData name="Kochnev Kirill Romanovich" userId="S::kkochnev@ozon.ru::7ec233ba-5f4f-4279-8e83-e6b3ebb77aee" providerId="AD" clId="Web-{6DA2275D-E77F-8400-3459-F90926D282CD}" dt="2022-03-01T16:44:52.464" v="422" actId="20577"/>
          <ac:spMkLst>
            <pc:docMk/>
            <pc:sldMk cId="1619352897" sldId="609"/>
            <ac:spMk id="2" creationId="{00000000-0000-0000-0000-000000000000}"/>
          </ac:spMkLst>
        </pc:spChg>
      </pc:sldChg>
      <pc:sldChg chg="add replId">
        <pc:chgData name="Kochnev Kirill Romanovich" userId="S::kkochnev@ozon.ru::7ec233ba-5f4f-4279-8e83-e6b3ebb77aee" providerId="AD" clId="Web-{6DA2275D-E77F-8400-3459-F90926D282CD}" dt="2022-03-01T16:46:52.483" v="423"/>
        <pc:sldMkLst>
          <pc:docMk/>
          <pc:sldMk cId="2691206166" sldId="610"/>
        </pc:sldMkLst>
      </pc:sldChg>
      <pc:sldChg chg="modSp add del ord replId">
        <pc:chgData name="Kochnev Kirill Romanovich" userId="S::kkochnev@ozon.ru::7ec233ba-5f4f-4279-8e83-e6b3ebb77aee" providerId="AD" clId="Web-{6DA2275D-E77F-8400-3459-F90926D282CD}" dt="2022-03-02T10:57:36.605" v="2013"/>
        <pc:sldMkLst>
          <pc:docMk/>
          <pc:sldMk cId="1584195510" sldId="611"/>
        </pc:sldMkLst>
        <pc:spChg chg="mod">
          <ac:chgData name="Kochnev Kirill Romanovich" userId="S::kkochnev@ozon.ru::7ec233ba-5f4f-4279-8e83-e6b3ebb77aee" providerId="AD" clId="Web-{6DA2275D-E77F-8400-3459-F90926D282CD}" dt="2022-03-01T17:25:56.331" v="737" actId="20577"/>
          <ac:spMkLst>
            <pc:docMk/>
            <pc:sldMk cId="1584195510" sldId="611"/>
            <ac:spMk id="3" creationId="{00000000-0000-0000-0000-000000000000}"/>
          </ac:spMkLst>
        </pc:spChg>
        <pc:spChg chg="mod">
          <ac:chgData name="Kochnev Kirill Romanovich" userId="S::kkochnev@ozon.ru::7ec233ba-5f4f-4279-8e83-e6b3ebb77aee" providerId="AD" clId="Web-{6DA2275D-E77F-8400-3459-F90926D282CD}" dt="2022-03-01T17:26:44.084" v="800" actId="20577"/>
          <ac:spMkLst>
            <pc:docMk/>
            <pc:sldMk cId="1584195510" sldId="611"/>
            <ac:spMk id="24" creationId="{40EC17C3-EC40-4707-87EC-DCEF42A83408}"/>
          </ac:spMkLst>
        </pc:spChg>
      </pc:sldChg>
      <pc:sldChg chg="modSp add del ord replId">
        <pc:chgData name="Kochnev Kirill Romanovich" userId="S::kkochnev@ozon.ru::7ec233ba-5f4f-4279-8e83-e6b3ebb77aee" providerId="AD" clId="Web-{6DA2275D-E77F-8400-3459-F90926D282CD}" dt="2022-03-02T11:20:21.784" v="2702"/>
        <pc:sldMkLst>
          <pc:docMk/>
          <pc:sldMk cId="138584408" sldId="612"/>
        </pc:sldMkLst>
        <pc:spChg chg="mod">
          <ac:chgData name="Kochnev Kirill Romanovich" userId="S::kkochnev@ozon.ru::7ec233ba-5f4f-4279-8e83-e6b3ebb77aee" providerId="AD" clId="Web-{6DA2275D-E77F-8400-3459-F90926D282CD}" dt="2022-03-01T17:26:59.210" v="810" actId="20577"/>
          <ac:spMkLst>
            <pc:docMk/>
            <pc:sldMk cId="138584408" sldId="612"/>
            <ac:spMk id="3" creationId="{00000000-0000-0000-0000-000000000000}"/>
          </ac:spMkLst>
        </pc:spChg>
      </pc:sldChg>
      <pc:sldChg chg="delSp modSp add replId">
        <pc:chgData name="Kochnev Kirill Romanovich" userId="S::kkochnev@ozon.ru::7ec233ba-5f4f-4279-8e83-e6b3ebb77aee" providerId="AD" clId="Web-{6DA2275D-E77F-8400-3459-F90926D282CD}" dt="2022-03-01T17:54:03.233" v="1623" actId="20577"/>
        <pc:sldMkLst>
          <pc:docMk/>
          <pc:sldMk cId="658707539" sldId="613"/>
        </pc:sldMkLst>
        <pc:spChg chg="mod">
          <ac:chgData name="Kochnev Kirill Romanovich" userId="S::kkochnev@ozon.ru::7ec233ba-5f4f-4279-8e83-e6b3ebb77aee" providerId="AD" clId="Web-{6DA2275D-E77F-8400-3459-F90926D282CD}" dt="2022-03-01T17:50:34.454" v="1201" actId="20577"/>
          <ac:spMkLst>
            <pc:docMk/>
            <pc:sldMk cId="658707539" sldId="613"/>
            <ac:spMk id="3" creationId="{00000000-0000-0000-0000-000000000000}"/>
          </ac:spMkLst>
        </pc:spChg>
        <pc:spChg chg="mod">
          <ac:chgData name="Kochnev Kirill Romanovich" userId="S::kkochnev@ozon.ru::7ec233ba-5f4f-4279-8e83-e6b3ebb77aee" providerId="AD" clId="Web-{6DA2275D-E77F-8400-3459-F90926D282CD}" dt="2022-03-01T17:54:03.233" v="1623" actId="20577"/>
          <ac:spMkLst>
            <pc:docMk/>
            <pc:sldMk cId="658707539" sldId="613"/>
            <ac:spMk id="24" creationId="{40EC17C3-EC40-4707-87EC-DCEF42A83408}"/>
          </ac:spMkLst>
        </pc:spChg>
        <pc:picChg chg="del">
          <ac:chgData name="Kochnev Kirill Romanovich" userId="S::kkochnev@ozon.ru::7ec233ba-5f4f-4279-8e83-e6b3ebb77aee" providerId="AD" clId="Web-{6DA2275D-E77F-8400-3459-F90926D282CD}" dt="2022-03-01T17:50:35.095" v="1202"/>
          <ac:picMkLst>
            <pc:docMk/>
            <pc:sldMk cId="658707539" sldId="613"/>
            <ac:picMk id="5" creationId="{6682892F-FDEC-449D-8364-8E2267C6C3A7}"/>
          </ac:picMkLst>
        </pc:picChg>
      </pc:sldChg>
      <pc:sldChg chg="addSp delSp modSp add ord replId">
        <pc:chgData name="Kochnev Kirill Romanovich" userId="S::kkochnev@ozon.ru::7ec233ba-5f4f-4279-8e83-e6b3ebb77aee" providerId="AD" clId="Web-{6DA2275D-E77F-8400-3459-F90926D282CD}" dt="2022-03-02T10:58:02.809" v="2040" actId="20577"/>
        <pc:sldMkLst>
          <pc:docMk/>
          <pc:sldMk cId="1696038875" sldId="614"/>
        </pc:sldMkLst>
        <pc:spChg chg="mod">
          <ac:chgData name="Kochnev Kirill Romanovich" userId="S::kkochnev@ozon.ru::7ec233ba-5f4f-4279-8e83-e6b3ebb77aee" providerId="AD" clId="Web-{6DA2275D-E77F-8400-3459-F90926D282CD}" dt="2022-03-02T10:58:02.809" v="2040" actId="20577"/>
          <ac:spMkLst>
            <pc:docMk/>
            <pc:sldMk cId="1696038875" sldId="614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6DA2275D-E77F-8400-3459-F90926D282CD}" dt="2022-03-02T07:58:09.254" v="1919" actId="20577"/>
          <ac:spMkLst>
            <pc:docMk/>
            <pc:sldMk cId="1696038875" sldId="614"/>
            <ac:spMk id="3" creationId="{00000000-0000-0000-0000-000000000000}"/>
          </ac:spMkLst>
        </pc:spChg>
        <pc:spChg chg="mod">
          <ac:chgData name="Kochnev Kirill Romanovich" userId="S::kkochnev@ozon.ru::7ec233ba-5f4f-4279-8e83-e6b3ebb77aee" providerId="AD" clId="Web-{6DA2275D-E77F-8400-3459-F90926D282CD}" dt="2022-03-02T07:58:16.223" v="1927" actId="20577"/>
          <ac:spMkLst>
            <pc:docMk/>
            <pc:sldMk cId="1696038875" sldId="614"/>
            <ac:spMk id="4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6DA2275D-E77F-8400-3459-F90926D282CD}" dt="2022-03-02T10:21:35.900" v="1930"/>
          <ac:spMkLst>
            <pc:docMk/>
            <pc:sldMk cId="1696038875" sldId="614"/>
            <ac:spMk id="5" creationId="{134CC981-6D1E-4EEF-BD2F-4DB0BB9BFFA0}"/>
          </ac:spMkLst>
        </pc:spChg>
        <pc:spChg chg="add">
          <ac:chgData name="Kochnev Kirill Romanovich" userId="S::kkochnev@ozon.ru::7ec233ba-5f4f-4279-8e83-e6b3ebb77aee" providerId="AD" clId="Web-{6DA2275D-E77F-8400-3459-F90926D282CD}" dt="2022-03-02T10:24:09.736" v="1942"/>
          <ac:spMkLst>
            <pc:docMk/>
            <pc:sldMk cId="1696038875" sldId="614"/>
            <ac:spMk id="15" creationId="{05BF1606-9A54-481C-AECA-655D12B16D35}"/>
          </ac:spMkLst>
        </pc:spChg>
        <pc:grpChg chg="del">
          <ac:chgData name="Kochnev Kirill Romanovich" userId="S::kkochnev@ozon.ru::7ec233ba-5f4f-4279-8e83-e6b3ebb77aee" providerId="AD" clId="Web-{6DA2275D-E77F-8400-3459-F90926D282CD}" dt="2022-03-02T10:22:26.012" v="1938"/>
          <ac:grpSpMkLst>
            <pc:docMk/>
            <pc:sldMk cId="1696038875" sldId="614"/>
            <ac:grpSpMk id="9" creationId="{00000000-0000-0000-0000-000000000000}"/>
          </ac:grpSpMkLst>
        </pc:grpChg>
        <pc:grpChg chg="del">
          <ac:chgData name="Kochnev Kirill Romanovich" userId="S::kkochnev@ozon.ru::7ec233ba-5f4f-4279-8e83-e6b3ebb77aee" providerId="AD" clId="Web-{6DA2275D-E77F-8400-3459-F90926D282CD}" dt="2022-03-02T10:21:36.978" v="1931"/>
          <ac:grpSpMkLst>
            <pc:docMk/>
            <pc:sldMk cId="1696038875" sldId="614"/>
            <ac:grpSpMk id="12" creationId="{63DD1100-3302-8B48-9926-9BAAE3758192}"/>
          </ac:grpSpMkLst>
        </pc:grpChg>
        <pc:picChg chg="add mod">
          <ac:chgData name="Kochnev Kirill Romanovich" userId="S::kkochnev@ozon.ru::7ec233ba-5f4f-4279-8e83-e6b3ebb77aee" providerId="AD" clId="Web-{6DA2275D-E77F-8400-3459-F90926D282CD}" dt="2022-03-02T10:22:21.699" v="1937" actId="1076"/>
          <ac:picMkLst>
            <pc:docMk/>
            <pc:sldMk cId="1696038875" sldId="614"/>
            <ac:picMk id="13" creationId="{07B52FD6-87C5-418C-A7EA-9FD6BC62E175}"/>
          </ac:picMkLst>
        </pc:picChg>
        <pc:picChg chg="add mod">
          <ac:chgData name="Kochnev Kirill Romanovich" userId="S::kkochnev@ozon.ru::7ec233ba-5f4f-4279-8e83-e6b3ebb77aee" providerId="AD" clId="Web-{6DA2275D-E77F-8400-3459-F90926D282CD}" dt="2022-03-02T10:24:04.626" v="1941" actId="14100"/>
          <ac:picMkLst>
            <pc:docMk/>
            <pc:sldMk cId="1696038875" sldId="614"/>
            <ac:picMk id="14" creationId="{FB4095A8-D8E2-4692-8AF0-5A49EC1ED76D}"/>
          </ac:picMkLst>
        </pc:picChg>
      </pc:sldChg>
      <pc:sldChg chg="addSp delSp modSp add replId">
        <pc:chgData name="Kochnev Kirill Romanovich" userId="S::kkochnev@ozon.ru::7ec233ba-5f4f-4279-8e83-e6b3ebb77aee" providerId="AD" clId="Web-{6DA2275D-E77F-8400-3459-F90926D282CD}" dt="2022-03-02T10:47:48.059" v="2006" actId="20577"/>
        <pc:sldMkLst>
          <pc:docMk/>
          <pc:sldMk cId="2678051139" sldId="615"/>
        </pc:sldMkLst>
        <pc:spChg chg="mod">
          <ac:chgData name="Kochnev Kirill Romanovich" userId="S::kkochnev@ozon.ru::7ec233ba-5f4f-4279-8e83-e6b3ebb77aee" providerId="AD" clId="Web-{6DA2275D-E77F-8400-3459-F90926D282CD}" dt="2022-03-02T10:47:03.025" v="1995" actId="20577"/>
          <ac:spMkLst>
            <pc:docMk/>
            <pc:sldMk cId="2678051139" sldId="615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6DA2275D-E77F-8400-3459-F90926D282CD}" dt="2022-03-02T10:47:48.059" v="2006" actId="20577"/>
          <ac:spMkLst>
            <pc:docMk/>
            <pc:sldMk cId="2678051139" sldId="615"/>
            <ac:spMk id="10" creationId="{1F290096-74FC-494C-B770-1FB522039E0F}"/>
          </ac:spMkLst>
        </pc:spChg>
        <pc:picChg chg="add mod">
          <ac:chgData name="Kochnev Kirill Romanovich" userId="S::kkochnev@ozon.ru::7ec233ba-5f4f-4279-8e83-e6b3ebb77aee" providerId="AD" clId="Web-{6DA2275D-E77F-8400-3459-F90926D282CD}" dt="2022-03-02T10:47:46.855" v="2003" actId="1076"/>
          <ac:picMkLst>
            <pc:docMk/>
            <pc:sldMk cId="2678051139" sldId="615"/>
            <ac:picMk id="3" creationId="{32502479-38F7-4F75-988A-54A891964278}"/>
          </ac:picMkLst>
        </pc:picChg>
        <pc:picChg chg="del">
          <ac:chgData name="Kochnev Kirill Romanovich" userId="S::kkochnev@ozon.ru::7ec233ba-5f4f-4279-8e83-e6b3ebb77aee" providerId="AD" clId="Web-{6DA2275D-E77F-8400-3459-F90926D282CD}" dt="2022-03-02T10:47:04.322" v="1996"/>
          <ac:picMkLst>
            <pc:docMk/>
            <pc:sldMk cId="2678051139" sldId="615"/>
            <ac:picMk id="12" creationId="{F8229A11-F5AD-4BE7-9A09-2BBAEA71183B}"/>
          </ac:picMkLst>
        </pc:picChg>
        <pc:picChg chg="del">
          <ac:chgData name="Kochnev Kirill Romanovich" userId="S::kkochnev@ozon.ru::7ec233ba-5f4f-4279-8e83-e6b3ebb77aee" providerId="AD" clId="Web-{6DA2275D-E77F-8400-3459-F90926D282CD}" dt="2022-03-02T10:47:04.978" v="1997"/>
          <ac:picMkLst>
            <pc:docMk/>
            <pc:sldMk cId="2678051139" sldId="615"/>
            <ac:picMk id="14" creationId="{7451DFDE-2400-4F1A-93CF-B2988A7467A4}"/>
          </ac:picMkLst>
        </pc:picChg>
      </pc:sldChg>
      <pc:sldChg chg="delSp modSp add replId">
        <pc:chgData name="Kochnev Kirill Romanovich" userId="S::kkochnev@ozon.ru::7ec233ba-5f4f-4279-8e83-e6b3ebb77aee" providerId="AD" clId="Web-{6DA2275D-E77F-8400-3459-F90926D282CD}" dt="2022-03-02T11:07:13.416" v="2691" actId="20577"/>
        <pc:sldMkLst>
          <pc:docMk/>
          <pc:sldMk cId="3100448100" sldId="616"/>
        </pc:sldMkLst>
        <pc:spChg chg="mod">
          <ac:chgData name="Kochnev Kirill Romanovich" userId="S::kkochnev@ozon.ru::7ec233ba-5f4f-4279-8e83-e6b3ebb77aee" providerId="AD" clId="Web-{6DA2275D-E77F-8400-3459-F90926D282CD}" dt="2022-03-02T10:58:43.561" v="2092" actId="20577"/>
          <ac:spMkLst>
            <pc:docMk/>
            <pc:sldMk cId="3100448100" sldId="616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6DA2275D-E77F-8400-3459-F90926D282CD}" dt="2022-03-02T11:07:13.416" v="2691" actId="20577"/>
          <ac:spMkLst>
            <pc:docMk/>
            <pc:sldMk cId="3100448100" sldId="616"/>
            <ac:spMk id="3" creationId="{00000000-0000-0000-0000-000000000000}"/>
          </ac:spMkLst>
        </pc:spChg>
        <pc:spChg chg="mod">
          <ac:chgData name="Kochnev Kirill Romanovich" userId="S::kkochnev@ozon.ru::7ec233ba-5f4f-4279-8e83-e6b3ebb77aee" providerId="AD" clId="Web-{6DA2275D-E77F-8400-3459-F90926D282CD}" dt="2022-03-02T11:06:49.461" v="2689" actId="20577"/>
          <ac:spMkLst>
            <pc:docMk/>
            <pc:sldMk cId="3100448100" sldId="616"/>
            <ac:spMk id="4" creationId="{00000000-0000-0000-0000-000000000000}"/>
          </ac:spMkLst>
        </pc:spChg>
        <pc:spChg chg="del">
          <ac:chgData name="Kochnev Kirill Romanovich" userId="S::kkochnev@ozon.ru::7ec233ba-5f4f-4279-8e83-e6b3ebb77aee" providerId="AD" clId="Web-{6DA2275D-E77F-8400-3459-F90926D282CD}" dt="2022-03-02T11:00:13.832" v="2109"/>
          <ac:spMkLst>
            <pc:docMk/>
            <pc:sldMk cId="3100448100" sldId="616"/>
            <ac:spMk id="15" creationId="{05BF1606-9A54-481C-AECA-655D12B16D35}"/>
          </ac:spMkLst>
        </pc:spChg>
        <pc:picChg chg="del">
          <ac:chgData name="Kochnev Kirill Romanovich" userId="S::kkochnev@ozon.ru::7ec233ba-5f4f-4279-8e83-e6b3ebb77aee" providerId="AD" clId="Web-{6DA2275D-E77F-8400-3459-F90926D282CD}" dt="2022-03-02T11:00:11.988" v="2107"/>
          <ac:picMkLst>
            <pc:docMk/>
            <pc:sldMk cId="3100448100" sldId="616"/>
            <ac:picMk id="13" creationId="{07B52FD6-87C5-418C-A7EA-9FD6BC62E175}"/>
          </ac:picMkLst>
        </pc:picChg>
        <pc:picChg chg="del">
          <ac:chgData name="Kochnev Kirill Romanovich" userId="S::kkochnev@ozon.ru::7ec233ba-5f4f-4279-8e83-e6b3ebb77aee" providerId="AD" clId="Web-{6DA2275D-E77F-8400-3459-F90926D282CD}" dt="2022-03-02T11:00:12.566" v="2108"/>
          <ac:picMkLst>
            <pc:docMk/>
            <pc:sldMk cId="3100448100" sldId="616"/>
            <ac:picMk id="14" creationId="{FB4095A8-D8E2-4692-8AF0-5A49EC1ED76D}"/>
          </ac:picMkLst>
        </pc:picChg>
      </pc:sldChg>
      <pc:sldChg chg="add replId">
        <pc:chgData name="Kochnev Kirill Romanovich" userId="S::kkochnev@ozon.ru::7ec233ba-5f4f-4279-8e83-e6b3ebb77aee" providerId="AD" clId="Web-{6DA2275D-E77F-8400-3459-F90926D282CD}" dt="2022-03-02T10:58:07.075" v="2041"/>
        <pc:sldMkLst>
          <pc:docMk/>
          <pc:sldMk cId="2166966458" sldId="617"/>
        </pc:sldMkLst>
      </pc:sldChg>
      <pc:sldChg chg="modSp add ord replId">
        <pc:chgData name="Kochnev Kirill Romanovich" userId="S::kkochnev@ozon.ru::7ec233ba-5f4f-4279-8e83-e6b3ebb77aee" providerId="AD" clId="Web-{6DA2275D-E77F-8400-3459-F90926D282CD}" dt="2022-03-02T10:58:33.717" v="2083" actId="20577"/>
        <pc:sldMkLst>
          <pc:docMk/>
          <pc:sldMk cId="4224265133" sldId="618"/>
        </pc:sldMkLst>
        <pc:spChg chg="mod">
          <ac:chgData name="Kochnev Kirill Romanovich" userId="S::kkochnev@ozon.ru::7ec233ba-5f4f-4279-8e83-e6b3ebb77aee" providerId="AD" clId="Web-{6DA2275D-E77F-8400-3459-F90926D282CD}" dt="2022-03-02T10:58:33.717" v="2083" actId="20577"/>
          <ac:spMkLst>
            <pc:docMk/>
            <pc:sldMk cId="4224265133" sldId="618"/>
            <ac:spMk id="24" creationId="{40EC17C3-EC40-4707-87EC-DCEF42A83408}"/>
          </ac:spMkLst>
        </pc:spChg>
      </pc:sldChg>
      <pc:sldChg chg="modSp add ord replId">
        <pc:chgData name="Kochnev Kirill Romanovich" userId="S::kkochnev@ozon.ru::7ec233ba-5f4f-4279-8e83-e6b3ebb77aee" providerId="AD" clId="Web-{6DA2275D-E77F-8400-3459-F90926D282CD}" dt="2022-03-02T11:24:17.280" v="2905" actId="20577"/>
        <pc:sldMkLst>
          <pc:docMk/>
          <pc:sldMk cId="4178427435" sldId="619"/>
        </pc:sldMkLst>
        <pc:spChg chg="mod">
          <ac:chgData name="Kochnev Kirill Romanovich" userId="S::kkochnev@ozon.ru::7ec233ba-5f4f-4279-8e83-e6b3ebb77aee" providerId="AD" clId="Web-{6DA2275D-E77F-8400-3459-F90926D282CD}" dt="2022-03-02T11:20:21.440" v="2701" actId="20577"/>
          <ac:spMkLst>
            <pc:docMk/>
            <pc:sldMk cId="4178427435" sldId="619"/>
            <ac:spMk id="3" creationId="{00000000-0000-0000-0000-000000000000}"/>
          </ac:spMkLst>
        </pc:spChg>
        <pc:spChg chg="mod">
          <ac:chgData name="Kochnev Kirill Romanovich" userId="S::kkochnev@ozon.ru::7ec233ba-5f4f-4279-8e83-e6b3ebb77aee" providerId="AD" clId="Web-{6DA2275D-E77F-8400-3459-F90926D282CD}" dt="2022-03-02T11:24:17.280" v="2905" actId="20577"/>
          <ac:spMkLst>
            <pc:docMk/>
            <pc:sldMk cId="4178427435" sldId="619"/>
            <ac:spMk id="14" creationId="{CAA37AED-502A-4732-9C80-05B8D9EDEC81}"/>
          </ac:spMkLst>
        </pc:spChg>
      </pc:sldChg>
      <pc:sldChg chg="delSp modSp add replId">
        <pc:chgData name="Kochnev Kirill Romanovich" userId="S::kkochnev@ozon.ru::7ec233ba-5f4f-4279-8e83-e6b3ebb77aee" providerId="AD" clId="Web-{6DA2275D-E77F-8400-3459-F90926D282CD}" dt="2022-03-02T11:32:50.322" v="3190" actId="20577"/>
        <pc:sldMkLst>
          <pc:docMk/>
          <pc:sldMk cId="2000347263" sldId="620"/>
        </pc:sldMkLst>
        <pc:spChg chg="mod">
          <ac:chgData name="Kochnev Kirill Romanovich" userId="S::kkochnev@ozon.ru::7ec233ba-5f4f-4279-8e83-e6b3ebb77aee" providerId="AD" clId="Web-{6DA2275D-E77F-8400-3459-F90926D282CD}" dt="2022-03-02T11:25:21.549" v="2921" actId="20577"/>
          <ac:spMkLst>
            <pc:docMk/>
            <pc:sldMk cId="2000347263" sldId="620"/>
            <ac:spMk id="3" creationId="{00000000-0000-0000-0000-000000000000}"/>
          </ac:spMkLst>
        </pc:spChg>
        <pc:spChg chg="del">
          <ac:chgData name="Kochnev Kirill Romanovich" userId="S::kkochnev@ozon.ru::7ec233ba-5f4f-4279-8e83-e6b3ebb77aee" providerId="AD" clId="Web-{6DA2275D-E77F-8400-3459-F90926D282CD}" dt="2022-03-02T11:25:23.518" v="2922"/>
          <ac:spMkLst>
            <pc:docMk/>
            <pc:sldMk cId="2000347263" sldId="620"/>
            <ac:spMk id="5" creationId="{00000000-0000-0000-0000-000000000000}"/>
          </ac:spMkLst>
        </pc:spChg>
        <pc:spChg chg="del">
          <ac:chgData name="Kochnev Kirill Romanovich" userId="S::kkochnev@ozon.ru::7ec233ba-5f4f-4279-8e83-e6b3ebb77aee" providerId="AD" clId="Web-{6DA2275D-E77F-8400-3459-F90926D282CD}" dt="2022-03-02T11:25:25.643" v="2925"/>
          <ac:spMkLst>
            <pc:docMk/>
            <pc:sldMk cId="2000347263" sldId="620"/>
            <ac:spMk id="10" creationId="{00000000-0000-0000-0000-000000000000}"/>
          </ac:spMkLst>
        </pc:spChg>
        <pc:spChg chg="del">
          <ac:chgData name="Kochnev Kirill Romanovich" userId="S::kkochnev@ozon.ru::7ec233ba-5f4f-4279-8e83-e6b3ebb77aee" providerId="AD" clId="Web-{6DA2275D-E77F-8400-3459-F90926D282CD}" dt="2022-03-02T11:25:24.440" v="2923"/>
          <ac:spMkLst>
            <pc:docMk/>
            <pc:sldMk cId="2000347263" sldId="620"/>
            <ac:spMk id="11" creationId="{00000000-0000-0000-0000-000000000000}"/>
          </ac:spMkLst>
        </pc:spChg>
        <pc:spChg chg="del">
          <ac:chgData name="Kochnev Kirill Romanovich" userId="S::kkochnev@ozon.ru::7ec233ba-5f4f-4279-8e83-e6b3ebb77aee" providerId="AD" clId="Web-{6DA2275D-E77F-8400-3459-F90926D282CD}" dt="2022-03-02T11:25:27.690" v="2926"/>
          <ac:spMkLst>
            <pc:docMk/>
            <pc:sldMk cId="2000347263" sldId="620"/>
            <ac:spMk id="12" creationId="{00000000-0000-0000-0000-000000000000}"/>
          </ac:spMkLst>
        </pc:spChg>
        <pc:spChg chg="mod">
          <ac:chgData name="Kochnev Kirill Romanovich" userId="S::kkochnev@ozon.ru::7ec233ba-5f4f-4279-8e83-e6b3ebb77aee" providerId="AD" clId="Web-{6DA2275D-E77F-8400-3459-F90926D282CD}" dt="2022-03-02T11:32:50.322" v="3190" actId="20577"/>
          <ac:spMkLst>
            <pc:docMk/>
            <pc:sldMk cId="2000347263" sldId="620"/>
            <ac:spMk id="14" creationId="{CAA37AED-502A-4732-9C80-05B8D9EDEC81}"/>
          </ac:spMkLst>
        </pc:spChg>
        <pc:spChg chg="del">
          <ac:chgData name="Kochnev Kirill Romanovich" userId="S::kkochnev@ozon.ru::7ec233ba-5f4f-4279-8e83-e6b3ebb77aee" providerId="AD" clId="Web-{6DA2275D-E77F-8400-3459-F90926D282CD}" dt="2022-03-02T11:25:32.816" v="2929"/>
          <ac:spMkLst>
            <pc:docMk/>
            <pc:sldMk cId="2000347263" sldId="620"/>
            <ac:spMk id="28" creationId="{00000000-0000-0000-0000-000000000000}"/>
          </ac:spMkLst>
        </pc:spChg>
        <pc:spChg chg="del">
          <ac:chgData name="Kochnev Kirill Romanovich" userId="S::kkochnev@ozon.ru::7ec233ba-5f4f-4279-8e83-e6b3ebb77aee" providerId="AD" clId="Web-{6DA2275D-E77F-8400-3459-F90926D282CD}" dt="2022-03-02T11:25:32.816" v="2928"/>
          <ac:spMkLst>
            <pc:docMk/>
            <pc:sldMk cId="2000347263" sldId="620"/>
            <ac:spMk id="29" creationId="{00000000-0000-0000-0000-000000000000}"/>
          </ac:spMkLst>
        </pc:spChg>
        <pc:spChg chg="del">
          <ac:chgData name="Kochnev Kirill Romanovich" userId="S::kkochnev@ozon.ru::7ec233ba-5f4f-4279-8e83-e6b3ebb77aee" providerId="AD" clId="Web-{6DA2275D-E77F-8400-3459-F90926D282CD}" dt="2022-03-02T11:25:32.816" v="2927"/>
          <ac:spMkLst>
            <pc:docMk/>
            <pc:sldMk cId="2000347263" sldId="620"/>
            <ac:spMk id="30" creationId="{00000000-0000-0000-0000-000000000000}"/>
          </ac:spMkLst>
        </pc:spChg>
        <pc:grpChg chg="del">
          <ac:chgData name="Kochnev Kirill Romanovich" userId="S::kkochnev@ozon.ru::7ec233ba-5f4f-4279-8e83-e6b3ebb77aee" providerId="AD" clId="Web-{6DA2275D-E77F-8400-3459-F90926D282CD}" dt="2022-03-02T11:25:25.081" v="2924"/>
          <ac:grpSpMkLst>
            <pc:docMk/>
            <pc:sldMk cId="2000347263" sldId="620"/>
            <ac:grpSpMk id="27" creationId="{00000000-0000-0000-0000-000000000000}"/>
          </ac:grpSpMkLst>
        </pc:grpChg>
      </pc:sldChg>
      <pc:sldChg chg="modSp add ord replId">
        <pc:chgData name="Kochnev Kirill Romanovich" userId="S::kkochnev@ozon.ru::7ec233ba-5f4f-4279-8e83-e6b3ebb77aee" providerId="AD" clId="Web-{6DA2275D-E77F-8400-3459-F90926D282CD}" dt="2022-03-02T13:00:12.682" v="3473" actId="20577"/>
        <pc:sldMkLst>
          <pc:docMk/>
          <pc:sldMk cId="1565055217" sldId="621"/>
        </pc:sldMkLst>
        <pc:spChg chg="mod">
          <ac:chgData name="Kochnev Kirill Romanovich" userId="S::kkochnev@ozon.ru::7ec233ba-5f4f-4279-8e83-e6b3ebb77aee" providerId="AD" clId="Web-{6DA2275D-E77F-8400-3459-F90926D282CD}" dt="2022-03-02T12:08:16.739" v="3198" actId="20577"/>
          <ac:spMkLst>
            <pc:docMk/>
            <pc:sldMk cId="1565055217" sldId="621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6DA2275D-E77F-8400-3459-F90926D282CD}" dt="2022-03-02T13:00:12.682" v="3473" actId="20577"/>
          <ac:spMkLst>
            <pc:docMk/>
            <pc:sldMk cId="1565055217" sldId="621"/>
            <ac:spMk id="9" creationId="{BCD79A40-6E89-40A1-ADB0-2BF720E18F22}"/>
          </ac:spMkLst>
        </pc:spChg>
      </pc:sldChg>
      <pc:sldChg chg="modSp add replId">
        <pc:chgData name="Kochnev Kirill Romanovich" userId="S::kkochnev@ozon.ru::7ec233ba-5f4f-4279-8e83-e6b3ebb77aee" providerId="AD" clId="Web-{6DA2275D-E77F-8400-3459-F90926D282CD}" dt="2022-03-02T13:01:53.200" v="3565" actId="20577"/>
        <pc:sldMkLst>
          <pc:docMk/>
          <pc:sldMk cId="363142088" sldId="622"/>
        </pc:sldMkLst>
        <pc:spChg chg="mod">
          <ac:chgData name="Kochnev Kirill Romanovich" userId="S::kkochnev@ozon.ru::7ec233ba-5f4f-4279-8e83-e6b3ebb77aee" providerId="AD" clId="Web-{6DA2275D-E77F-8400-3459-F90926D282CD}" dt="2022-03-02T12:57:23.724" v="3307" actId="20577"/>
          <ac:spMkLst>
            <pc:docMk/>
            <pc:sldMk cId="363142088" sldId="622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6DA2275D-E77F-8400-3459-F90926D282CD}" dt="2022-03-02T13:01:53.200" v="3565" actId="20577"/>
          <ac:spMkLst>
            <pc:docMk/>
            <pc:sldMk cId="363142088" sldId="622"/>
            <ac:spMk id="9" creationId="{BCD79A40-6E89-40A1-ADB0-2BF720E18F22}"/>
          </ac:spMkLst>
        </pc:spChg>
      </pc:sldChg>
      <pc:sldChg chg="modSp add replId">
        <pc:chgData name="Kochnev Kirill Romanovich" userId="S::kkochnev@ozon.ru::7ec233ba-5f4f-4279-8e83-e6b3ebb77aee" providerId="AD" clId="Web-{6DA2275D-E77F-8400-3459-F90926D282CD}" dt="2022-03-02T13:05:08.315" v="3682" actId="20577"/>
        <pc:sldMkLst>
          <pc:docMk/>
          <pc:sldMk cId="327107819" sldId="623"/>
        </pc:sldMkLst>
        <pc:spChg chg="mod">
          <ac:chgData name="Kochnev Kirill Romanovich" userId="S::kkochnev@ozon.ru::7ec233ba-5f4f-4279-8e83-e6b3ebb77aee" providerId="AD" clId="Web-{6DA2275D-E77F-8400-3459-F90926D282CD}" dt="2022-03-02T13:02:00.138" v="3569" actId="20577"/>
          <ac:spMkLst>
            <pc:docMk/>
            <pc:sldMk cId="327107819" sldId="623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6DA2275D-E77F-8400-3459-F90926D282CD}" dt="2022-03-02T13:05:08.315" v="3682" actId="20577"/>
          <ac:spMkLst>
            <pc:docMk/>
            <pc:sldMk cId="327107819" sldId="623"/>
            <ac:spMk id="9" creationId="{BCD79A40-6E89-40A1-ADB0-2BF720E18F22}"/>
          </ac:spMkLst>
        </pc:spChg>
      </pc:sldChg>
      <pc:sldChg chg="delSp modSp add ord replId">
        <pc:chgData name="Kochnev Kirill Romanovich" userId="S::kkochnev@ozon.ru::7ec233ba-5f4f-4279-8e83-e6b3ebb77aee" providerId="AD" clId="Web-{6DA2275D-E77F-8400-3459-F90926D282CD}" dt="2022-03-02T13:10:12.933" v="3873" actId="20577"/>
        <pc:sldMkLst>
          <pc:docMk/>
          <pc:sldMk cId="2274582310" sldId="624"/>
        </pc:sldMkLst>
        <pc:spChg chg="mod">
          <ac:chgData name="Kochnev Kirill Romanovich" userId="S::kkochnev@ozon.ru::7ec233ba-5f4f-4279-8e83-e6b3ebb77aee" providerId="AD" clId="Web-{6DA2275D-E77F-8400-3459-F90926D282CD}" dt="2022-03-02T13:09:30.572" v="3850" actId="20577"/>
          <ac:spMkLst>
            <pc:docMk/>
            <pc:sldMk cId="2274582310" sldId="624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6DA2275D-E77F-8400-3459-F90926D282CD}" dt="2022-03-02T13:10:12.933" v="3873" actId="20577"/>
          <ac:spMkLst>
            <pc:docMk/>
            <pc:sldMk cId="2274582310" sldId="624"/>
            <ac:spMk id="3" creationId="{00000000-0000-0000-0000-000000000000}"/>
          </ac:spMkLst>
        </pc:spChg>
        <pc:picChg chg="del">
          <ac:chgData name="Kochnev Kirill Romanovich" userId="S::kkochnev@ozon.ru::7ec233ba-5f4f-4279-8e83-e6b3ebb77aee" providerId="AD" clId="Web-{6DA2275D-E77F-8400-3459-F90926D282CD}" dt="2022-03-02T13:07:05.443" v="3716"/>
          <ac:picMkLst>
            <pc:docMk/>
            <pc:sldMk cId="2274582310" sldId="624"/>
            <ac:picMk id="7" creationId="{7DFDD9BD-E82C-437C-A618-51A9CF925B45}"/>
          </ac:picMkLst>
        </pc:picChg>
      </pc:sldChg>
      <pc:sldChg chg="modSp add replId">
        <pc:chgData name="Kochnev Kirill Romanovich" userId="S::kkochnev@ozon.ru::7ec233ba-5f4f-4279-8e83-e6b3ebb77aee" providerId="AD" clId="Web-{6DA2275D-E77F-8400-3459-F90926D282CD}" dt="2022-03-02T13:17:00.975" v="4211" actId="20577"/>
        <pc:sldMkLst>
          <pc:docMk/>
          <pc:sldMk cId="743998463" sldId="625"/>
        </pc:sldMkLst>
        <pc:spChg chg="mod">
          <ac:chgData name="Kochnev Kirill Romanovich" userId="S::kkochnev@ozon.ru::7ec233ba-5f4f-4279-8e83-e6b3ebb77aee" providerId="AD" clId="Web-{6DA2275D-E77F-8400-3459-F90926D282CD}" dt="2022-03-02T13:11:53.779" v="3909" actId="20577"/>
          <ac:spMkLst>
            <pc:docMk/>
            <pc:sldMk cId="743998463" sldId="625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6DA2275D-E77F-8400-3459-F90926D282CD}" dt="2022-03-02T13:17:00.975" v="4211" actId="20577"/>
          <ac:spMkLst>
            <pc:docMk/>
            <pc:sldMk cId="743998463" sldId="625"/>
            <ac:spMk id="9" creationId="{BCD79A40-6E89-40A1-ADB0-2BF720E18F22}"/>
          </ac:spMkLst>
        </pc:spChg>
      </pc:sldChg>
    </pc:docChg>
  </pc:docChgLst>
  <pc:docChgLst>
    <pc:chgData name="Kochnev Kirill Romanovich" userId="S::kkochnev@ozon.ru::7ec233ba-5f4f-4279-8e83-e6b3ebb77aee" providerId="AD" clId="Web-{3991DF83-57D5-F7BF-6790-8642396BE366}"/>
    <pc:docChg chg="addSld modSld sldOrd modSection">
      <pc:chgData name="Kochnev Kirill Romanovich" userId="S::kkochnev@ozon.ru::7ec233ba-5f4f-4279-8e83-e6b3ebb77aee" providerId="AD" clId="Web-{3991DF83-57D5-F7BF-6790-8642396BE366}" dt="2022-03-01T15:48:29.551" v="404" actId="20577"/>
      <pc:docMkLst>
        <pc:docMk/>
      </pc:docMkLst>
      <pc:sldChg chg="ord">
        <pc:chgData name="Kochnev Kirill Romanovich" userId="S::kkochnev@ozon.ru::7ec233ba-5f4f-4279-8e83-e6b3ebb77aee" providerId="AD" clId="Web-{3991DF83-57D5-F7BF-6790-8642396BE366}" dt="2022-03-01T15:22:04.888" v="108"/>
        <pc:sldMkLst>
          <pc:docMk/>
          <pc:sldMk cId="2616982577" sldId="582"/>
        </pc:sldMkLst>
      </pc:sldChg>
      <pc:sldChg chg="addSp modSp">
        <pc:chgData name="Kochnev Kirill Romanovich" userId="S::kkochnev@ozon.ru::7ec233ba-5f4f-4279-8e83-e6b3ebb77aee" providerId="AD" clId="Web-{3991DF83-57D5-F7BF-6790-8642396BE366}" dt="2022-03-01T15:48:18.363" v="402" actId="20577"/>
        <pc:sldMkLst>
          <pc:docMk/>
          <pc:sldMk cId="1652248528" sldId="598"/>
        </pc:sldMkLst>
        <pc:spChg chg="mod">
          <ac:chgData name="Kochnev Kirill Romanovich" userId="S::kkochnev@ozon.ru::7ec233ba-5f4f-4279-8e83-e6b3ebb77aee" providerId="AD" clId="Web-{3991DF83-57D5-F7BF-6790-8642396BE366}" dt="2022-03-01T15:23:58.031" v="118" actId="20577"/>
          <ac:spMkLst>
            <pc:docMk/>
            <pc:sldMk cId="1652248528" sldId="598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991DF83-57D5-F7BF-6790-8642396BE366}" dt="2022-03-01T15:48:18.363" v="402" actId="20577"/>
          <ac:spMkLst>
            <pc:docMk/>
            <pc:sldMk cId="1652248528" sldId="598"/>
            <ac:spMk id="3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3991DF83-57D5-F7BF-6790-8642396BE366}" dt="2022-03-01T15:24:02.032" v="121" actId="14100"/>
          <ac:picMkLst>
            <pc:docMk/>
            <pc:sldMk cId="1652248528" sldId="598"/>
            <ac:picMk id="6" creationId="{AB50EE54-6495-4036-B53F-704C3C4BC1F2}"/>
          </ac:picMkLst>
        </pc:picChg>
      </pc:sldChg>
      <pc:sldChg chg="addSp modSp">
        <pc:chgData name="Kochnev Kirill Romanovich" userId="S::kkochnev@ozon.ru::7ec233ba-5f4f-4279-8e83-e6b3ebb77aee" providerId="AD" clId="Web-{3991DF83-57D5-F7BF-6790-8642396BE366}" dt="2022-03-01T15:20:14.277" v="67" actId="20577"/>
        <pc:sldMkLst>
          <pc:docMk/>
          <pc:sldMk cId="1514498126" sldId="605"/>
        </pc:sldMkLst>
        <pc:spChg chg="mod">
          <ac:chgData name="Kochnev Kirill Romanovich" userId="S::kkochnev@ozon.ru::7ec233ba-5f4f-4279-8e83-e6b3ebb77aee" providerId="AD" clId="Web-{3991DF83-57D5-F7BF-6790-8642396BE366}" dt="2022-03-01T15:20:14.277" v="67" actId="20577"/>
          <ac:spMkLst>
            <pc:docMk/>
            <pc:sldMk cId="1514498126" sldId="605"/>
            <ac:spMk id="3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3991DF83-57D5-F7BF-6790-8642396BE366}" dt="2022-03-01T15:20:09.495" v="65" actId="1076"/>
          <ac:picMkLst>
            <pc:docMk/>
            <pc:sldMk cId="1514498126" sldId="605"/>
            <ac:picMk id="7" creationId="{7DFDD9BD-E82C-437C-A618-51A9CF925B45}"/>
          </ac:picMkLst>
        </pc:picChg>
      </pc:sldChg>
      <pc:sldChg chg="delSp modSp">
        <pc:chgData name="Kochnev Kirill Romanovich" userId="S::kkochnev@ozon.ru::7ec233ba-5f4f-4279-8e83-e6b3ebb77aee" providerId="AD" clId="Web-{3991DF83-57D5-F7BF-6790-8642396BE366}" dt="2022-03-01T15:20:50.559" v="104" actId="20577"/>
        <pc:sldMkLst>
          <pc:docMk/>
          <pc:sldMk cId="4150614149" sldId="606"/>
        </pc:sldMkLst>
        <pc:spChg chg="mod">
          <ac:chgData name="Kochnev Kirill Romanovich" userId="S::kkochnev@ozon.ru::7ec233ba-5f4f-4279-8e83-e6b3ebb77aee" providerId="AD" clId="Web-{3991DF83-57D5-F7BF-6790-8642396BE366}" dt="2022-03-01T15:20:50.559" v="104" actId="20577"/>
          <ac:spMkLst>
            <pc:docMk/>
            <pc:sldMk cId="4150614149" sldId="606"/>
            <ac:spMk id="3" creationId="{00000000-0000-0000-0000-000000000000}"/>
          </ac:spMkLst>
        </pc:spChg>
        <pc:picChg chg="del">
          <ac:chgData name="Kochnev Kirill Romanovich" userId="S::kkochnev@ozon.ru::7ec233ba-5f4f-4279-8e83-e6b3ebb77aee" providerId="AD" clId="Web-{3991DF83-57D5-F7BF-6790-8642396BE366}" dt="2022-03-01T15:20:24.371" v="77"/>
          <ac:picMkLst>
            <pc:docMk/>
            <pc:sldMk cId="4150614149" sldId="606"/>
            <ac:picMk id="6" creationId="{BF97ACF1-B7D4-4A91-A781-25BEF2F50234}"/>
          </ac:picMkLst>
        </pc:picChg>
      </pc:sldChg>
      <pc:sldChg chg="modSp add replId">
        <pc:chgData name="Kochnev Kirill Romanovich" userId="S::kkochnev@ozon.ru::7ec233ba-5f4f-4279-8e83-e6b3ebb77aee" providerId="AD" clId="Web-{3991DF83-57D5-F7BF-6790-8642396BE366}" dt="2022-03-01T15:48:29.551" v="404" actId="20577"/>
        <pc:sldMkLst>
          <pc:docMk/>
          <pc:sldMk cId="3515301465" sldId="607"/>
        </pc:sldMkLst>
        <pc:spChg chg="mod">
          <ac:chgData name="Kochnev Kirill Romanovich" userId="S::kkochnev@ozon.ru::7ec233ba-5f4f-4279-8e83-e6b3ebb77aee" providerId="AD" clId="Web-{3991DF83-57D5-F7BF-6790-8642396BE366}" dt="2022-03-01T15:48:29.551" v="404" actId="20577"/>
          <ac:spMkLst>
            <pc:docMk/>
            <pc:sldMk cId="3515301465" sldId="607"/>
            <ac:spMk id="2" creationId="{00000000-0000-0000-0000-000000000000}"/>
          </ac:spMkLst>
        </pc:spChg>
      </pc:sldChg>
    </pc:docChg>
  </pc:docChgLst>
  <pc:docChgLst>
    <pc:chgData name="Kochnev Kirill Romanovich" userId="S::kkochnev@ozon.ru::7ec233ba-5f4f-4279-8e83-e6b3ebb77aee" providerId="AD" clId="Web-{539D7BF2-25A9-8279-DE54-F7F71549D54B}"/>
    <pc:docChg chg="addSld delSld modSld sldOrd modSection">
      <pc:chgData name="Kochnev Kirill Romanovich" userId="S::kkochnev@ozon.ru::7ec233ba-5f4f-4279-8e83-e6b3ebb77aee" providerId="AD" clId="Web-{539D7BF2-25A9-8279-DE54-F7F71549D54B}" dt="2022-03-04T00:00:22.691" v="1799" actId="1076"/>
      <pc:docMkLst>
        <pc:docMk/>
      </pc:docMkLst>
      <pc:sldChg chg="modSp">
        <pc:chgData name="Kochnev Kirill Romanovich" userId="S::kkochnev@ozon.ru::7ec233ba-5f4f-4279-8e83-e6b3ebb77aee" providerId="AD" clId="Web-{539D7BF2-25A9-8279-DE54-F7F71549D54B}" dt="2022-03-03T22:02:56.809" v="1754" actId="20577"/>
        <pc:sldMkLst>
          <pc:docMk/>
          <pc:sldMk cId="787876699" sldId="456"/>
        </pc:sldMkLst>
        <pc:spChg chg="mod">
          <ac:chgData name="Kochnev Kirill Romanovich" userId="S::kkochnev@ozon.ru::7ec233ba-5f4f-4279-8e83-e6b3ebb77aee" providerId="AD" clId="Web-{539D7BF2-25A9-8279-DE54-F7F71549D54B}" dt="2022-03-03T22:02:56.809" v="1754" actId="20577"/>
          <ac:spMkLst>
            <pc:docMk/>
            <pc:sldMk cId="787876699" sldId="456"/>
            <ac:spMk id="4" creationId="{00000000-0000-0000-0000-000000000000}"/>
          </ac:spMkLst>
        </pc:spChg>
      </pc:sldChg>
      <pc:sldChg chg="modSp">
        <pc:chgData name="Kochnev Kirill Romanovich" userId="S::kkochnev@ozon.ru::7ec233ba-5f4f-4279-8e83-e6b3ebb77aee" providerId="AD" clId="Web-{539D7BF2-25A9-8279-DE54-F7F71549D54B}" dt="2022-03-03T22:03:04.404" v="1770" actId="20577"/>
        <pc:sldMkLst>
          <pc:docMk/>
          <pc:sldMk cId="756672672" sldId="458"/>
        </pc:sldMkLst>
        <pc:spChg chg="mod">
          <ac:chgData name="Kochnev Kirill Romanovich" userId="S::kkochnev@ozon.ru::7ec233ba-5f4f-4279-8e83-e6b3ebb77aee" providerId="AD" clId="Web-{539D7BF2-25A9-8279-DE54-F7F71549D54B}" dt="2022-03-03T22:03:04.404" v="1770" actId="20577"/>
          <ac:spMkLst>
            <pc:docMk/>
            <pc:sldMk cId="756672672" sldId="458"/>
            <ac:spMk id="4" creationId="{00000000-0000-0000-0000-000000000000}"/>
          </ac:spMkLst>
        </pc:spChg>
      </pc:sldChg>
      <pc:sldChg chg="del">
        <pc:chgData name="Kochnev Kirill Romanovich" userId="S::kkochnev@ozon.ru::7ec233ba-5f4f-4279-8e83-e6b3ebb77aee" providerId="AD" clId="Web-{539D7BF2-25A9-8279-DE54-F7F71549D54B}" dt="2022-03-03T22:00:15.379" v="1703"/>
        <pc:sldMkLst>
          <pc:docMk/>
          <pc:sldMk cId="1997524613" sldId="492"/>
        </pc:sldMkLst>
      </pc:sldChg>
      <pc:sldChg chg="addSp modSp">
        <pc:chgData name="Kochnev Kirill Romanovich" userId="S::kkochnev@ozon.ru::7ec233ba-5f4f-4279-8e83-e6b3ebb77aee" providerId="AD" clId="Web-{539D7BF2-25A9-8279-DE54-F7F71549D54B}" dt="2022-03-02T22:02:31.636" v="433" actId="1076"/>
        <pc:sldMkLst>
          <pc:docMk/>
          <pc:sldMk cId="3222921073" sldId="540"/>
        </pc:sldMkLst>
        <pc:spChg chg="add">
          <ac:chgData name="Kochnev Kirill Romanovich" userId="S::kkochnev@ozon.ru::7ec233ba-5f4f-4279-8e83-e6b3ebb77aee" providerId="AD" clId="Web-{539D7BF2-25A9-8279-DE54-F7F71549D54B}" dt="2022-03-02T22:02:25.167" v="431"/>
          <ac:spMkLst>
            <pc:docMk/>
            <pc:sldMk cId="3222921073" sldId="540"/>
            <ac:spMk id="3" creationId="{654050D5-1D89-4FC9-8FA0-302D19705E09}"/>
          </ac:spMkLst>
        </pc:spChg>
        <pc:spChg chg="mod">
          <ac:chgData name="Kochnev Kirill Romanovich" userId="S::kkochnev@ozon.ru::7ec233ba-5f4f-4279-8e83-e6b3ebb77aee" providerId="AD" clId="Web-{539D7BF2-25A9-8279-DE54-F7F71549D54B}" dt="2022-03-02T22:02:09.432" v="425" actId="14100"/>
          <ac:spMkLst>
            <pc:docMk/>
            <pc:sldMk cId="3222921073" sldId="540"/>
            <ac:spMk id="4" creationId="{8AF49F4B-D0C9-1147-9DF4-D98C2FB8B1FF}"/>
          </ac:spMkLst>
        </pc:spChg>
        <pc:spChg chg="mod">
          <ac:chgData name="Kochnev Kirill Romanovich" userId="S::kkochnev@ozon.ru::7ec233ba-5f4f-4279-8e83-e6b3ebb77aee" providerId="AD" clId="Web-{539D7BF2-25A9-8279-DE54-F7F71549D54B}" dt="2022-03-02T22:02:18.339" v="428" actId="14100"/>
          <ac:spMkLst>
            <pc:docMk/>
            <pc:sldMk cId="3222921073" sldId="540"/>
            <ac:spMk id="6" creationId="{8026C3BF-5B6B-0348-92EC-B8011AC2E339}"/>
          </ac:spMkLst>
        </pc:spChg>
        <pc:spChg chg="mod">
          <ac:chgData name="Kochnev Kirill Romanovich" userId="S::kkochnev@ozon.ru::7ec233ba-5f4f-4279-8e83-e6b3ebb77aee" providerId="AD" clId="Web-{539D7BF2-25A9-8279-DE54-F7F71549D54B}" dt="2022-03-02T22:02:31.636" v="433" actId="1076"/>
          <ac:spMkLst>
            <pc:docMk/>
            <pc:sldMk cId="3222921073" sldId="540"/>
            <ac:spMk id="8" creationId="{E6122650-4F9D-5E46-8605-1D84C1F3F639}"/>
          </ac:spMkLst>
        </pc:spChg>
        <pc:picChg chg="mod">
          <ac:chgData name="Kochnev Kirill Romanovich" userId="S::kkochnev@ozon.ru::7ec233ba-5f4f-4279-8e83-e6b3ebb77aee" providerId="AD" clId="Web-{539D7BF2-25A9-8279-DE54-F7F71549D54B}" dt="2022-03-02T22:02:02.542" v="422" actId="1076"/>
          <ac:picMkLst>
            <pc:docMk/>
            <pc:sldMk cId="3222921073" sldId="540"/>
            <ac:picMk id="7" creationId="{CAECA9D4-D30D-4BED-862E-5706B8E7FD2B}"/>
          </ac:picMkLst>
        </pc:picChg>
        <pc:picChg chg="mod">
          <ac:chgData name="Kochnev Kirill Romanovich" userId="S::kkochnev@ozon.ru::7ec233ba-5f4f-4279-8e83-e6b3ebb77aee" providerId="AD" clId="Web-{539D7BF2-25A9-8279-DE54-F7F71549D54B}" dt="2022-03-02T22:02:07.011" v="424" actId="1076"/>
          <ac:picMkLst>
            <pc:docMk/>
            <pc:sldMk cId="3222921073" sldId="540"/>
            <ac:picMk id="17" creationId="{98F5D869-D587-4DD9-B143-7C19C4291CE2}"/>
          </ac:picMkLst>
        </pc:picChg>
        <pc:picChg chg="mod">
          <ac:chgData name="Kochnev Kirill Romanovich" userId="S::kkochnev@ozon.ru::7ec233ba-5f4f-4279-8e83-e6b3ebb77aee" providerId="AD" clId="Web-{539D7BF2-25A9-8279-DE54-F7F71549D54B}" dt="2022-03-02T22:02:28.246" v="432" actId="1076"/>
          <ac:picMkLst>
            <pc:docMk/>
            <pc:sldMk cId="3222921073" sldId="540"/>
            <ac:picMk id="21" creationId="{1349B2AA-CC30-47D9-969E-6488FC3D7252}"/>
          </ac:picMkLst>
        </pc:picChg>
      </pc:sldChg>
      <pc:sldChg chg="addSp delSp modSp mod modShow">
        <pc:chgData name="Kochnev Kirill Romanovich" userId="S::kkochnev@ozon.ru::7ec233ba-5f4f-4279-8e83-e6b3ebb77aee" providerId="AD" clId="Web-{539D7BF2-25A9-8279-DE54-F7F71549D54B}" dt="2022-03-03T22:02:17.792" v="1729" actId="1076"/>
        <pc:sldMkLst>
          <pc:docMk/>
          <pc:sldMk cId="1777128012" sldId="558"/>
        </pc:sldMkLst>
        <pc:spChg chg="mod">
          <ac:chgData name="Kochnev Kirill Romanovich" userId="S::kkochnev@ozon.ru::7ec233ba-5f4f-4279-8e83-e6b3ebb77aee" providerId="AD" clId="Web-{539D7BF2-25A9-8279-DE54-F7F71549D54B}" dt="2022-03-03T22:00:31.474" v="1710" actId="20577"/>
          <ac:spMkLst>
            <pc:docMk/>
            <pc:sldMk cId="1777128012" sldId="558"/>
            <ac:spMk id="5" creationId="{EBE09236-AE84-B448-A9B8-36E57B4D39F8}"/>
          </ac:spMkLst>
        </pc:spChg>
        <pc:spChg chg="add mod">
          <ac:chgData name="Kochnev Kirill Romanovich" userId="S::kkochnev@ozon.ru::7ec233ba-5f4f-4279-8e83-e6b3ebb77aee" providerId="AD" clId="Web-{539D7BF2-25A9-8279-DE54-F7F71549D54B}" dt="2022-03-03T22:00:35.661" v="1711"/>
          <ac:spMkLst>
            <pc:docMk/>
            <pc:sldMk cId="1777128012" sldId="558"/>
            <ac:spMk id="6" creationId="{9628A029-141B-49BF-80A8-5F8C27850A1B}"/>
          </ac:spMkLst>
        </pc:spChg>
        <pc:spChg chg="add">
          <ac:chgData name="Kochnev Kirill Romanovich" userId="S::kkochnev@ozon.ru::7ec233ba-5f4f-4279-8e83-e6b3ebb77aee" providerId="AD" clId="Web-{539D7BF2-25A9-8279-DE54-F7F71549D54B}" dt="2022-03-03T22:01:42.602" v="1723"/>
          <ac:spMkLst>
            <pc:docMk/>
            <pc:sldMk cId="1777128012" sldId="558"/>
            <ac:spMk id="12" creationId="{20E8AA97-23C7-4F2B-98DA-9BF80B5DA030}"/>
          </ac:spMkLst>
        </pc:spChg>
        <pc:spChg chg="add mod">
          <ac:chgData name="Kochnev Kirill Romanovich" userId="S::kkochnev@ozon.ru::7ec233ba-5f4f-4279-8e83-e6b3ebb77aee" providerId="AD" clId="Web-{539D7BF2-25A9-8279-DE54-F7F71549D54B}" dt="2022-03-03T22:02:07.729" v="1727" actId="1076"/>
          <ac:spMkLst>
            <pc:docMk/>
            <pc:sldMk cId="1777128012" sldId="558"/>
            <ac:spMk id="13" creationId="{B54D8226-0B7A-4CC8-9385-2E0AC58F3D67}"/>
          </ac:spMkLst>
        </pc:spChg>
        <pc:picChg chg="del">
          <ac:chgData name="Kochnev Kirill Romanovich" userId="S::kkochnev@ozon.ru::7ec233ba-5f4f-4279-8e83-e6b3ebb77aee" providerId="AD" clId="Web-{539D7BF2-25A9-8279-DE54-F7F71549D54B}" dt="2022-03-03T22:00:35.661" v="1711"/>
          <ac:picMkLst>
            <pc:docMk/>
            <pc:sldMk cId="1777128012" sldId="558"/>
            <ac:picMk id="7" creationId="{3896589A-4991-884A-AD0D-A6801028B8DA}"/>
          </ac:picMkLst>
        </pc:picChg>
        <pc:picChg chg="add del mod">
          <ac:chgData name="Kochnev Kirill Romanovich" userId="S::kkochnev@ozon.ru::7ec233ba-5f4f-4279-8e83-e6b3ebb77aee" providerId="AD" clId="Web-{539D7BF2-25A9-8279-DE54-F7F71549D54B}" dt="2022-03-03T22:01:48.806" v="1724"/>
          <ac:picMkLst>
            <pc:docMk/>
            <pc:sldMk cId="1777128012" sldId="558"/>
            <ac:picMk id="9" creationId="{D90B321F-6670-4203-95BC-A10EA208D21E}"/>
          </ac:picMkLst>
        </pc:picChg>
        <pc:picChg chg="add del mod">
          <ac:chgData name="Kochnev Kirill Romanovich" userId="S::kkochnev@ozon.ru::7ec233ba-5f4f-4279-8e83-e6b3ebb77aee" providerId="AD" clId="Web-{539D7BF2-25A9-8279-DE54-F7F71549D54B}" dt="2022-03-03T22:01:25.664" v="1720" actId="1076"/>
          <ac:picMkLst>
            <pc:docMk/>
            <pc:sldMk cId="1777128012" sldId="558"/>
            <ac:picMk id="11" creationId="{782EC16A-7270-4003-B6F8-02059FEBAAA2}"/>
          </ac:picMkLst>
        </pc:picChg>
        <pc:picChg chg="add mod">
          <ac:chgData name="Kochnev Kirill Romanovich" userId="S::kkochnev@ozon.ru::7ec233ba-5f4f-4279-8e83-e6b3ebb77aee" providerId="AD" clId="Web-{539D7BF2-25A9-8279-DE54-F7F71549D54B}" dt="2022-03-03T22:02:17.792" v="1729" actId="1076"/>
          <ac:picMkLst>
            <pc:docMk/>
            <pc:sldMk cId="1777128012" sldId="558"/>
            <ac:picMk id="15" creationId="{1969F102-534A-4FFD-9454-85E2EFF5457A}"/>
          </ac:picMkLst>
        </pc:picChg>
      </pc:sldChg>
      <pc:sldChg chg="modSp">
        <pc:chgData name="Kochnev Kirill Romanovich" userId="S::kkochnev@ozon.ru::7ec233ba-5f4f-4279-8e83-e6b3ebb77aee" providerId="AD" clId="Web-{539D7BF2-25A9-8279-DE54-F7F71549D54B}" dt="2022-03-03T15:45:53.649" v="1636" actId="20577"/>
        <pc:sldMkLst>
          <pc:docMk/>
          <pc:sldMk cId="2095449678" sldId="561"/>
        </pc:sldMkLst>
        <pc:spChg chg="mod">
          <ac:chgData name="Kochnev Kirill Romanovich" userId="S::kkochnev@ozon.ru::7ec233ba-5f4f-4279-8e83-e6b3ebb77aee" providerId="AD" clId="Web-{539D7BF2-25A9-8279-DE54-F7F71549D54B}" dt="2022-03-03T15:45:53.649" v="1636" actId="20577"/>
          <ac:spMkLst>
            <pc:docMk/>
            <pc:sldMk cId="2095449678" sldId="561"/>
            <ac:spMk id="3" creationId="{00000000-0000-0000-0000-000000000000}"/>
          </ac:spMkLst>
        </pc:spChg>
      </pc:sldChg>
      <pc:sldChg chg="del">
        <pc:chgData name="Kochnev Kirill Romanovich" userId="S::kkochnev@ozon.ru::7ec233ba-5f4f-4279-8e83-e6b3ebb77aee" providerId="AD" clId="Web-{539D7BF2-25A9-8279-DE54-F7F71549D54B}" dt="2022-03-03T22:00:13.598" v="1702"/>
        <pc:sldMkLst>
          <pc:docMk/>
          <pc:sldMk cId="898767867" sldId="576"/>
        </pc:sldMkLst>
      </pc:sldChg>
      <pc:sldChg chg="modSp ord">
        <pc:chgData name="Kochnev Kirill Romanovich" userId="S::kkochnev@ozon.ru::7ec233ba-5f4f-4279-8e83-e6b3ebb77aee" providerId="AD" clId="Web-{539D7BF2-25A9-8279-DE54-F7F71549D54B}" dt="2022-03-02T23:09:44.233" v="557" actId="20577"/>
        <pc:sldMkLst>
          <pc:docMk/>
          <pc:sldMk cId="3988880623" sldId="594"/>
        </pc:sldMkLst>
        <pc:spChg chg="mod">
          <ac:chgData name="Kochnev Kirill Romanovich" userId="S::kkochnev@ozon.ru::7ec233ba-5f4f-4279-8e83-e6b3ebb77aee" providerId="AD" clId="Web-{539D7BF2-25A9-8279-DE54-F7F71549D54B}" dt="2022-03-02T23:09:44.233" v="557" actId="20577"/>
          <ac:spMkLst>
            <pc:docMk/>
            <pc:sldMk cId="3988880623" sldId="594"/>
            <ac:spMk id="2" creationId="{00000000-0000-0000-0000-000000000000}"/>
          </ac:spMkLst>
        </pc:spChg>
      </pc:sldChg>
      <pc:sldChg chg="modSp">
        <pc:chgData name="Kochnev Kirill Romanovich" userId="S::kkochnev@ozon.ru::7ec233ba-5f4f-4279-8e83-e6b3ebb77aee" providerId="AD" clId="Web-{539D7BF2-25A9-8279-DE54-F7F71549D54B}" dt="2022-03-02T23:10:22.859" v="615" actId="20577"/>
        <pc:sldMkLst>
          <pc:docMk/>
          <pc:sldMk cId="2897573155" sldId="596"/>
        </pc:sldMkLst>
        <pc:spChg chg="mod">
          <ac:chgData name="Kochnev Kirill Romanovich" userId="S::kkochnev@ozon.ru::7ec233ba-5f4f-4279-8e83-e6b3ebb77aee" providerId="AD" clId="Web-{539D7BF2-25A9-8279-DE54-F7F71549D54B}" dt="2022-03-02T23:10:22.859" v="615" actId="20577"/>
          <ac:spMkLst>
            <pc:docMk/>
            <pc:sldMk cId="2897573155" sldId="596"/>
            <ac:spMk id="2" creationId="{00000000-0000-0000-0000-000000000000}"/>
          </ac:spMkLst>
        </pc:spChg>
      </pc:sldChg>
      <pc:sldChg chg="modSp">
        <pc:chgData name="Kochnev Kirill Romanovich" userId="S::kkochnev@ozon.ru::7ec233ba-5f4f-4279-8e83-e6b3ebb77aee" providerId="AD" clId="Web-{539D7BF2-25A9-8279-DE54-F7F71549D54B}" dt="2022-03-02T23:32:23.707" v="997" actId="20577"/>
        <pc:sldMkLst>
          <pc:docMk/>
          <pc:sldMk cId="4250243273" sldId="632"/>
        </pc:sldMkLst>
        <pc:spChg chg="mod">
          <ac:chgData name="Kochnev Kirill Romanovich" userId="S::kkochnev@ozon.ru::7ec233ba-5f4f-4279-8e83-e6b3ebb77aee" providerId="AD" clId="Web-{539D7BF2-25A9-8279-DE54-F7F71549D54B}" dt="2022-03-02T23:32:23.707" v="997" actId="20577"/>
          <ac:spMkLst>
            <pc:docMk/>
            <pc:sldMk cId="4250243273" sldId="632"/>
            <ac:spMk id="3" creationId="{00000000-0000-0000-0000-000000000000}"/>
          </ac:spMkLst>
        </pc:spChg>
      </pc:sldChg>
      <pc:sldChg chg="modSp">
        <pc:chgData name="Kochnev Kirill Romanovich" userId="S::kkochnev@ozon.ru::7ec233ba-5f4f-4279-8e83-e6b3ebb77aee" providerId="AD" clId="Web-{539D7BF2-25A9-8279-DE54-F7F71549D54B}" dt="2022-03-02T22:47:50.429" v="476" actId="20577"/>
        <pc:sldMkLst>
          <pc:docMk/>
          <pc:sldMk cId="1393721803" sldId="634"/>
        </pc:sldMkLst>
        <pc:spChg chg="mod">
          <ac:chgData name="Kochnev Kirill Romanovich" userId="S::kkochnev@ozon.ru::7ec233ba-5f4f-4279-8e83-e6b3ebb77aee" providerId="AD" clId="Web-{539D7BF2-25A9-8279-DE54-F7F71549D54B}" dt="2022-03-02T22:47:50.429" v="476" actId="20577"/>
          <ac:spMkLst>
            <pc:docMk/>
            <pc:sldMk cId="1393721803" sldId="634"/>
            <ac:spMk id="3" creationId="{00000000-0000-0000-0000-000000000000}"/>
          </ac:spMkLst>
        </pc:spChg>
      </pc:sldChg>
      <pc:sldChg chg="del">
        <pc:chgData name="Kochnev Kirill Romanovich" userId="S::kkochnev@ozon.ru::7ec233ba-5f4f-4279-8e83-e6b3ebb77aee" providerId="AD" clId="Web-{539D7BF2-25A9-8279-DE54-F7F71549D54B}" dt="2022-03-03T22:00:19.426" v="1704"/>
        <pc:sldMkLst>
          <pc:docMk/>
          <pc:sldMk cId="3832612563" sldId="638"/>
        </pc:sldMkLst>
      </pc:sldChg>
      <pc:sldChg chg="addSp delSp modSp">
        <pc:chgData name="Kochnev Kirill Romanovich" userId="S::kkochnev@ozon.ru::7ec233ba-5f4f-4279-8e83-e6b3ebb77aee" providerId="AD" clId="Web-{539D7BF2-25A9-8279-DE54-F7F71549D54B}" dt="2022-03-02T22:11:29.481" v="473" actId="14100"/>
        <pc:sldMkLst>
          <pc:docMk/>
          <pc:sldMk cId="1854161931" sldId="639"/>
        </pc:sldMkLst>
        <pc:spChg chg="mod">
          <ac:chgData name="Kochnev Kirill Romanovich" userId="S::kkochnev@ozon.ru::7ec233ba-5f4f-4279-8e83-e6b3ebb77aee" providerId="AD" clId="Web-{539D7BF2-25A9-8279-DE54-F7F71549D54B}" dt="2022-03-02T22:11:23.137" v="470" actId="20577"/>
          <ac:spMkLst>
            <pc:docMk/>
            <pc:sldMk cId="1854161931" sldId="639"/>
            <ac:spMk id="3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539D7BF2-25A9-8279-DE54-F7F71549D54B}" dt="2022-03-02T22:07:50.614" v="438"/>
          <ac:spMkLst>
            <pc:docMk/>
            <pc:sldMk cId="1854161931" sldId="639"/>
            <ac:spMk id="6" creationId="{73D32D3E-BBAD-4361-99B7-2C5B0A232A52}"/>
          </ac:spMkLst>
        </pc:spChg>
        <pc:spChg chg="del mod">
          <ac:chgData name="Kochnev Kirill Romanovich" userId="S::kkochnev@ozon.ru::7ec233ba-5f4f-4279-8e83-e6b3ebb77aee" providerId="AD" clId="Web-{539D7BF2-25A9-8279-DE54-F7F71549D54B}" dt="2022-03-02T22:07:41.161" v="435"/>
          <ac:spMkLst>
            <pc:docMk/>
            <pc:sldMk cId="1854161931" sldId="639"/>
            <ac:spMk id="23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539D7BF2-25A9-8279-DE54-F7F71549D54B}" dt="2022-03-02T22:11:25.559" v="471" actId="1076"/>
          <ac:picMkLst>
            <pc:docMk/>
            <pc:sldMk cId="1854161931" sldId="639"/>
            <ac:picMk id="7" creationId="{96BD51CC-E688-43E8-8FB0-8C7E2AF96A14}"/>
          </ac:picMkLst>
        </pc:picChg>
        <pc:picChg chg="add mod">
          <ac:chgData name="Kochnev Kirill Romanovich" userId="S::kkochnev@ozon.ru::7ec233ba-5f4f-4279-8e83-e6b3ebb77aee" providerId="AD" clId="Web-{539D7BF2-25A9-8279-DE54-F7F71549D54B}" dt="2022-03-02T22:11:29.481" v="473" actId="14100"/>
          <ac:picMkLst>
            <pc:docMk/>
            <pc:sldMk cId="1854161931" sldId="639"/>
            <ac:picMk id="8" creationId="{038F3AB6-A1CE-46E7-AE15-D65D351A6291}"/>
          </ac:picMkLst>
        </pc:picChg>
      </pc:sldChg>
      <pc:sldChg chg="modSp add ord replId">
        <pc:chgData name="Kochnev Kirill Romanovich" userId="S::kkochnev@ozon.ru::7ec233ba-5f4f-4279-8e83-e6b3ebb77aee" providerId="AD" clId="Web-{539D7BF2-25A9-8279-DE54-F7F71549D54B}" dt="2022-03-02T23:04:25.332" v="533" actId="20577"/>
        <pc:sldMkLst>
          <pc:docMk/>
          <pc:sldMk cId="2544852650" sldId="640"/>
        </pc:sldMkLst>
        <pc:spChg chg="mod">
          <ac:chgData name="Kochnev Kirill Romanovich" userId="S::kkochnev@ozon.ru::7ec233ba-5f4f-4279-8e83-e6b3ebb77aee" providerId="AD" clId="Web-{539D7BF2-25A9-8279-DE54-F7F71549D54B}" dt="2022-03-02T22:55:54.599" v="483" actId="20577"/>
          <ac:spMkLst>
            <pc:docMk/>
            <pc:sldMk cId="2544852650" sldId="640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539D7BF2-25A9-8279-DE54-F7F71549D54B}" dt="2022-03-02T23:04:25.332" v="533" actId="20577"/>
          <ac:spMkLst>
            <pc:docMk/>
            <pc:sldMk cId="2544852650" sldId="640"/>
            <ac:spMk id="3" creationId="{00000000-0000-0000-0000-000000000000}"/>
          </ac:spMkLst>
        </pc:spChg>
      </pc:sldChg>
      <pc:sldChg chg="add del replId">
        <pc:chgData name="Kochnev Kirill Romanovich" userId="S::kkochnev@ozon.ru::7ec233ba-5f4f-4279-8e83-e6b3ebb77aee" providerId="AD" clId="Web-{539D7BF2-25A9-8279-DE54-F7F71549D54B}" dt="2022-03-02T23:09:15.092" v="535"/>
        <pc:sldMkLst>
          <pc:docMk/>
          <pc:sldMk cId="3108241059" sldId="641"/>
        </pc:sldMkLst>
      </pc:sldChg>
      <pc:sldChg chg="modSp add del ord replId">
        <pc:chgData name="Kochnev Kirill Romanovich" userId="S::kkochnev@ozon.ru::7ec233ba-5f4f-4279-8e83-e6b3ebb77aee" providerId="AD" clId="Web-{539D7BF2-25A9-8279-DE54-F7F71549D54B}" dt="2022-03-03T22:03:30.390" v="1782" actId="20577"/>
        <pc:sldMkLst>
          <pc:docMk/>
          <pc:sldMk cId="3849549782" sldId="641"/>
        </pc:sldMkLst>
        <pc:spChg chg="mod">
          <ac:chgData name="Kochnev Kirill Romanovich" userId="S::kkochnev@ozon.ru::7ec233ba-5f4f-4279-8e83-e6b3ebb77aee" providerId="AD" clId="Web-{539D7BF2-25A9-8279-DE54-F7F71549D54B}" dt="2022-03-03T22:03:30.390" v="1782" actId="20577"/>
          <ac:spMkLst>
            <pc:docMk/>
            <pc:sldMk cId="3849549782" sldId="641"/>
            <ac:spMk id="2" creationId="{00000000-0000-0000-0000-000000000000}"/>
          </ac:spMkLst>
        </pc:spChg>
      </pc:sldChg>
      <pc:sldChg chg="modSp add ord replId">
        <pc:chgData name="Kochnev Kirill Romanovich" userId="S::kkochnev@ozon.ru::7ec233ba-5f4f-4279-8e83-e6b3ebb77aee" providerId="AD" clId="Web-{539D7BF2-25A9-8279-DE54-F7F71549D54B}" dt="2022-03-02T23:11:45.252" v="759" actId="20577"/>
        <pc:sldMkLst>
          <pc:docMk/>
          <pc:sldMk cId="1327021630" sldId="642"/>
        </pc:sldMkLst>
        <pc:spChg chg="mod">
          <ac:chgData name="Kochnev Kirill Romanovich" userId="S::kkochnev@ozon.ru::7ec233ba-5f4f-4279-8e83-e6b3ebb77aee" providerId="AD" clId="Web-{539D7BF2-25A9-8279-DE54-F7F71549D54B}" dt="2022-03-02T23:10:02.655" v="567" actId="20577"/>
          <ac:spMkLst>
            <pc:docMk/>
            <pc:sldMk cId="1327021630" sldId="642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539D7BF2-25A9-8279-DE54-F7F71549D54B}" dt="2022-03-02T23:11:45.252" v="759" actId="20577"/>
          <ac:spMkLst>
            <pc:docMk/>
            <pc:sldMk cId="1327021630" sldId="642"/>
            <ac:spMk id="3" creationId="{00000000-0000-0000-0000-000000000000}"/>
          </ac:spMkLst>
        </pc:spChg>
      </pc:sldChg>
      <pc:sldChg chg="modSp add replId">
        <pc:chgData name="Kochnev Kirill Romanovich" userId="S::kkochnev@ozon.ru::7ec233ba-5f4f-4279-8e83-e6b3ebb77aee" providerId="AD" clId="Web-{539D7BF2-25A9-8279-DE54-F7F71549D54B}" dt="2022-03-02T23:36:21.166" v="1257" actId="20577"/>
        <pc:sldMkLst>
          <pc:docMk/>
          <pc:sldMk cId="703942618" sldId="643"/>
        </pc:sldMkLst>
        <pc:spChg chg="mod">
          <ac:chgData name="Kochnev Kirill Romanovich" userId="S::kkochnev@ozon.ru::7ec233ba-5f4f-4279-8e83-e6b3ebb77aee" providerId="AD" clId="Web-{539D7BF2-25A9-8279-DE54-F7F71549D54B}" dt="2022-03-02T23:32:37.785" v="1017" actId="20577"/>
          <ac:spMkLst>
            <pc:docMk/>
            <pc:sldMk cId="703942618" sldId="643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539D7BF2-25A9-8279-DE54-F7F71549D54B}" dt="2022-03-02T23:36:21.166" v="1257" actId="20577"/>
          <ac:spMkLst>
            <pc:docMk/>
            <pc:sldMk cId="703942618" sldId="643"/>
            <ac:spMk id="3" creationId="{00000000-0000-0000-0000-000000000000}"/>
          </ac:spMkLst>
        </pc:spChg>
      </pc:sldChg>
      <pc:sldChg chg="modSp add replId">
        <pc:chgData name="Kochnev Kirill Romanovich" userId="S::kkochnev@ozon.ru::7ec233ba-5f4f-4279-8e83-e6b3ebb77aee" providerId="AD" clId="Web-{539D7BF2-25A9-8279-DE54-F7F71549D54B}" dt="2022-03-02T23:42:01.830" v="1447" actId="20577"/>
        <pc:sldMkLst>
          <pc:docMk/>
          <pc:sldMk cId="1707535941" sldId="644"/>
        </pc:sldMkLst>
        <pc:spChg chg="mod">
          <ac:chgData name="Kochnev Kirill Romanovich" userId="S::kkochnev@ozon.ru::7ec233ba-5f4f-4279-8e83-e6b3ebb77aee" providerId="AD" clId="Web-{539D7BF2-25A9-8279-DE54-F7F71549D54B}" dt="2022-03-02T23:37:32.152" v="1265" actId="20577"/>
          <ac:spMkLst>
            <pc:docMk/>
            <pc:sldMk cId="1707535941" sldId="644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539D7BF2-25A9-8279-DE54-F7F71549D54B}" dt="2022-03-02T23:42:01.830" v="1447" actId="20577"/>
          <ac:spMkLst>
            <pc:docMk/>
            <pc:sldMk cId="1707535941" sldId="644"/>
            <ac:spMk id="3" creationId="{00000000-0000-0000-0000-000000000000}"/>
          </ac:spMkLst>
        </pc:spChg>
      </pc:sldChg>
      <pc:sldChg chg="addSp delSp modSp add replId">
        <pc:chgData name="Kochnev Kirill Romanovich" userId="S::kkochnev@ozon.ru::7ec233ba-5f4f-4279-8e83-e6b3ebb77aee" providerId="AD" clId="Web-{539D7BF2-25A9-8279-DE54-F7F71549D54B}" dt="2022-03-03T00:17:02.059" v="1452" actId="1076"/>
        <pc:sldMkLst>
          <pc:docMk/>
          <pc:sldMk cId="1606750974" sldId="645"/>
        </pc:sldMkLst>
        <pc:spChg chg="del">
          <ac:chgData name="Kochnev Kirill Romanovich" userId="S::kkochnev@ozon.ru::7ec233ba-5f4f-4279-8e83-e6b3ebb77aee" providerId="AD" clId="Web-{539D7BF2-25A9-8279-DE54-F7F71549D54B}" dt="2022-03-03T00:16:55.637" v="1449"/>
          <ac:spMkLst>
            <pc:docMk/>
            <pc:sldMk cId="1606750974" sldId="645"/>
            <ac:spMk id="3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539D7BF2-25A9-8279-DE54-F7F71549D54B}" dt="2022-03-03T00:16:55.965" v="1450"/>
          <ac:spMkLst>
            <pc:docMk/>
            <pc:sldMk cId="1606750974" sldId="645"/>
            <ac:spMk id="7" creationId="{D7C94EB8-4BE9-4B7D-BD77-F82B8DA1C226}"/>
          </ac:spMkLst>
        </pc:spChg>
        <pc:picChg chg="add mod ord">
          <ac:chgData name="Kochnev Kirill Romanovich" userId="S::kkochnev@ozon.ru::7ec233ba-5f4f-4279-8e83-e6b3ebb77aee" providerId="AD" clId="Web-{539D7BF2-25A9-8279-DE54-F7F71549D54B}" dt="2022-03-03T00:17:02.059" v="1452" actId="1076"/>
          <ac:picMkLst>
            <pc:docMk/>
            <pc:sldMk cId="1606750974" sldId="645"/>
            <ac:picMk id="8" creationId="{035AD3EF-9161-4885-8A8C-D03E53E1F11F}"/>
          </ac:picMkLst>
        </pc:picChg>
      </pc:sldChg>
      <pc:sldChg chg="addSp delSp modSp add replId">
        <pc:chgData name="Kochnev Kirill Romanovich" userId="S::kkochnev@ozon.ru::7ec233ba-5f4f-4279-8e83-e6b3ebb77aee" providerId="AD" clId="Web-{539D7BF2-25A9-8279-DE54-F7F71549D54B}" dt="2022-03-03T12:18:07.724" v="1486" actId="20577"/>
        <pc:sldMkLst>
          <pc:docMk/>
          <pc:sldMk cId="2998526342" sldId="646"/>
        </pc:sldMkLst>
        <pc:spChg chg="mod">
          <ac:chgData name="Kochnev Kirill Romanovich" userId="S::kkochnev@ozon.ru::7ec233ba-5f4f-4279-8e83-e6b3ebb77aee" providerId="AD" clId="Web-{539D7BF2-25A9-8279-DE54-F7F71549D54B}" dt="2022-03-03T12:18:07.724" v="1486" actId="20577"/>
          <ac:spMkLst>
            <pc:docMk/>
            <pc:sldMk cId="2998526342" sldId="646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539D7BF2-25A9-8279-DE54-F7F71549D54B}" dt="2022-03-03T12:17:55.395" v="1461" actId="20577"/>
          <ac:spMkLst>
            <pc:docMk/>
            <pc:sldMk cId="2998526342" sldId="646"/>
            <ac:spMk id="3" creationId="{00000000-0000-0000-0000-000000000000}"/>
          </ac:spMkLst>
        </pc:spChg>
        <pc:picChg chg="add del mod">
          <ac:chgData name="Kochnev Kirill Romanovich" userId="S::kkochnev@ozon.ru::7ec233ba-5f4f-4279-8e83-e6b3ebb77aee" providerId="AD" clId="Web-{539D7BF2-25A9-8279-DE54-F7F71549D54B}" dt="2022-03-03T12:17:38.145" v="1456"/>
          <ac:picMkLst>
            <pc:docMk/>
            <pc:sldMk cId="2998526342" sldId="646"/>
            <ac:picMk id="6" creationId="{2F55C2EA-7439-4025-AC20-748AA4836868}"/>
          </ac:picMkLst>
        </pc:picChg>
        <pc:picChg chg="del">
          <ac:chgData name="Kochnev Kirill Romanovich" userId="S::kkochnev@ozon.ru::7ec233ba-5f4f-4279-8e83-e6b3ebb77aee" providerId="AD" clId="Web-{539D7BF2-25A9-8279-DE54-F7F71549D54B}" dt="2022-03-03T12:17:38.176" v="1457"/>
          <ac:picMkLst>
            <pc:docMk/>
            <pc:sldMk cId="2998526342" sldId="646"/>
            <ac:picMk id="7" creationId="{96BD51CC-E688-43E8-8FB0-8C7E2AF96A14}"/>
          </ac:picMkLst>
        </pc:picChg>
        <pc:picChg chg="del">
          <ac:chgData name="Kochnev Kirill Romanovich" userId="S::kkochnev@ozon.ru::7ec233ba-5f4f-4279-8e83-e6b3ebb77aee" providerId="AD" clId="Web-{539D7BF2-25A9-8279-DE54-F7F71549D54B}" dt="2022-03-03T12:17:34.942" v="1454"/>
          <ac:picMkLst>
            <pc:docMk/>
            <pc:sldMk cId="2998526342" sldId="646"/>
            <ac:picMk id="8" creationId="{038F3AB6-A1CE-46E7-AE15-D65D351A6291}"/>
          </ac:picMkLst>
        </pc:picChg>
        <pc:picChg chg="add mod">
          <ac:chgData name="Kochnev Kirill Romanovich" userId="S::kkochnev@ozon.ru::7ec233ba-5f4f-4279-8e83-e6b3ebb77aee" providerId="AD" clId="Web-{539D7BF2-25A9-8279-DE54-F7F71549D54B}" dt="2022-03-03T12:17:54.161" v="1459" actId="14100"/>
          <ac:picMkLst>
            <pc:docMk/>
            <pc:sldMk cId="2998526342" sldId="646"/>
            <ac:picMk id="9" creationId="{4A17339B-00E9-4A08-B532-4F731F878F5D}"/>
          </ac:picMkLst>
        </pc:picChg>
      </pc:sldChg>
      <pc:sldChg chg="modSp add replId">
        <pc:chgData name="Kochnev Kirill Romanovich" userId="S::kkochnev@ozon.ru::7ec233ba-5f4f-4279-8e83-e6b3ebb77aee" providerId="AD" clId="Web-{539D7BF2-25A9-8279-DE54-F7F71549D54B}" dt="2022-03-03T22:00:04.754" v="1699" actId="1076"/>
        <pc:sldMkLst>
          <pc:docMk/>
          <pc:sldMk cId="2974203543" sldId="647"/>
        </pc:sldMkLst>
        <pc:picChg chg="mod">
          <ac:chgData name="Kochnev Kirill Romanovich" userId="S::kkochnev@ozon.ru::7ec233ba-5f4f-4279-8e83-e6b3ebb77aee" providerId="AD" clId="Web-{539D7BF2-25A9-8279-DE54-F7F71549D54B}" dt="2022-03-03T22:00:04.754" v="1699" actId="1076"/>
          <ac:picMkLst>
            <pc:docMk/>
            <pc:sldMk cId="2974203543" sldId="647"/>
            <ac:picMk id="9" creationId="{4A17339B-00E9-4A08-B532-4F731F878F5D}"/>
          </ac:picMkLst>
        </pc:picChg>
      </pc:sldChg>
      <pc:sldChg chg="modSp add replId">
        <pc:chgData name="Kochnev Kirill Romanovich" userId="S::kkochnev@ozon.ru::7ec233ba-5f4f-4279-8e83-e6b3ebb77aee" providerId="AD" clId="Web-{539D7BF2-25A9-8279-DE54-F7F71549D54B}" dt="2022-03-03T15:45:46.899" v="1632" actId="20577"/>
        <pc:sldMkLst>
          <pc:docMk/>
          <pc:sldMk cId="1534546983" sldId="648"/>
        </pc:sldMkLst>
        <pc:spChg chg="mod">
          <ac:chgData name="Kochnev Kirill Romanovich" userId="S::kkochnev@ozon.ru::7ec233ba-5f4f-4279-8e83-e6b3ebb77aee" providerId="AD" clId="Web-{539D7BF2-25A9-8279-DE54-F7F71549D54B}" dt="2022-03-03T15:45:46.899" v="1632" actId="20577"/>
          <ac:spMkLst>
            <pc:docMk/>
            <pc:sldMk cId="1534546983" sldId="648"/>
            <ac:spMk id="3" creationId="{00000000-0000-0000-0000-000000000000}"/>
          </ac:spMkLst>
        </pc:spChg>
      </pc:sldChg>
      <pc:sldChg chg="addSp delSp modSp add replId">
        <pc:chgData name="Kochnev Kirill Romanovich" userId="S::kkochnev@ozon.ru::7ec233ba-5f4f-4279-8e83-e6b3ebb77aee" providerId="AD" clId="Web-{539D7BF2-25A9-8279-DE54-F7F71549D54B}" dt="2022-03-03T17:48:50.325" v="1646" actId="14100"/>
        <pc:sldMkLst>
          <pc:docMk/>
          <pc:sldMk cId="3118512249" sldId="649"/>
        </pc:sldMkLst>
        <pc:spChg chg="mod">
          <ac:chgData name="Kochnev Kirill Romanovich" userId="S::kkochnev@ozon.ru::7ec233ba-5f4f-4279-8e83-e6b3ebb77aee" providerId="AD" clId="Web-{539D7BF2-25A9-8279-DE54-F7F71549D54B}" dt="2022-03-03T17:48:31.169" v="1641" actId="20577"/>
          <ac:spMkLst>
            <pc:docMk/>
            <pc:sldMk cId="3118512249" sldId="649"/>
            <ac:spMk id="2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539D7BF2-25A9-8279-DE54-F7F71549D54B}" dt="2022-03-03T17:48:31.325" v="1643"/>
          <ac:spMkLst>
            <pc:docMk/>
            <pc:sldMk cId="3118512249" sldId="649"/>
            <ac:spMk id="6" creationId="{5BF68695-DA69-4913-A39C-D736CFF25029}"/>
          </ac:spMkLst>
        </pc:spChg>
        <pc:picChg chg="add mod ord">
          <ac:chgData name="Kochnev Kirill Romanovich" userId="S::kkochnev@ozon.ru::7ec233ba-5f4f-4279-8e83-e6b3ebb77aee" providerId="AD" clId="Web-{539D7BF2-25A9-8279-DE54-F7F71549D54B}" dt="2022-03-03T17:48:50.325" v="1646" actId="14100"/>
          <ac:picMkLst>
            <pc:docMk/>
            <pc:sldMk cId="3118512249" sldId="649"/>
            <ac:picMk id="7" creationId="{71381163-3683-4F57-84C3-087A8F5C815C}"/>
          </ac:picMkLst>
        </pc:picChg>
        <pc:picChg chg="del">
          <ac:chgData name="Kochnev Kirill Romanovich" userId="S::kkochnev@ozon.ru::7ec233ba-5f4f-4279-8e83-e6b3ebb77aee" providerId="AD" clId="Web-{539D7BF2-25A9-8279-DE54-F7F71549D54B}" dt="2022-03-03T17:48:31.200" v="1642"/>
          <ac:picMkLst>
            <pc:docMk/>
            <pc:sldMk cId="3118512249" sldId="649"/>
            <ac:picMk id="8" creationId="{035AD3EF-9161-4885-8A8C-D03E53E1F11F}"/>
          </ac:picMkLst>
        </pc:picChg>
      </pc:sldChg>
      <pc:sldChg chg="addSp modSp add ord replId">
        <pc:chgData name="Kochnev Kirill Romanovich" userId="S::kkochnev@ozon.ru::7ec233ba-5f4f-4279-8e83-e6b3ebb77aee" providerId="AD" clId="Web-{539D7BF2-25A9-8279-DE54-F7F71549D54B}" dt="2022-03-03T18:19:51.816" v="1698" actId="20577"/>
        <pc:sldMkLst>
          <pc:docMk/>
          <pc:sldMk cId="2797475311" sldId="650"/>
        </pc:sldMkLst>
        <pc:spChg chg="mod">
          <ac:chgData name="Kochnev Kirill Romanovich" userId="S::kkochnev@ozon.ru::7ec233ba-5f4f-4279-8e83-e6b3ebb77aee" providerId="AD" clId="Web-{539D7BF2-25A9-8279-DE54-F7F71549D54B}" dt="2022-03-03T18:19:11.455" v="1661" actId="20577"/>
          <ac:spMkLst>
            <pc:docMk/>
            <pc:sldMk cId="2797475311" sldId="650"/>
            <ac:spMk id="2" creationId="{00000000-0000-0000-0000-000000000000}"/>
          </ac:spMkLst>
        </pc:spChg>
        <pc:spChg chg="add mod">
          <ac:chgData name="Kochnev Kirill Romanovich" userId="S::kkochnev@ozon.ru::7ec233ba-5f4f-4279-8e83-e6b3ebb77aee" providerId="AD" clId="Web-{539D7BF2-25A9-8279-DE54-F7F71549D54B}" dt="2022-03-03T18:19:51.816" v="1698" actId="20577"/>
          <ac:spMkLst>
            <pc:docMk/>
            <pc:sldMk cId="2797475311" sldId="650"/>
            <ac:spMk id="4" creationId="{C6A78380-944F-4CC5-ACA1-DBC1D0A19A3C}"/>
          </ac:spMkLst>
        </pc:spChg>
      </pc:sldChg>
      <pc:sldChg chg="modSp add ord replId">
        <pc:chgData name="Kochnev Kirill Romanovich" userId="S::kkochnev@ozon.ru::7ec233ba-5f4f-4279-8e83-e6b3ebb77aee" providerId="AD" clId="Web-{539D7BF2-25A9-8279-DE54-F7F71549D54B}" dt="2022-03-03T22:02:44.043" v="1738" actId="20577"/>
        <pc:sldMkLst>
          <pc:docMk/>
          <pc:sldMk cId="268728579" sldId="651"/>
        </pc:sldMkLst>
        <pc:spChg chg="mod">
          <ac:chgData name="Kochnev Kirill Romanovich" userId="S::kkochnev@ozon.ru::7ec233ba-5f4f-4279-8e83-e6b3ebb77aee" providerId="AD" clId="Web-{539D7BF2-25A9-8279-DE54-F7F71549D54B}" dt="2022-03-03T22:02:44.043" v="1738" actId="20577"/>
          <ac:spMkLst>
            <pc:docMk/>
            <pc:sldMk cId="268728579" sldId="651"/>
            <ac:spMk id="4" creationId="{00000000-0000-0000-0000-000000000000}"/>
          </ac:spMkLst>
        </pc:spChg>
      </pc:sldChg>
      <pc:sldChg chg="modSp add replId">
        <pc:chgData name="Kochnev Kirill Romanovich" userId="S::kkochnev@ozon.ru::7ec233ba-5f4f-4279-8e83-e6b3ebb77aee" providerId="AD" clId="Web-{539D7BF2-25A9-8279-DE54-F7F71549D54B}" dt="2022-03-03T22:03:34.546" v="1785" actId="20577"/>
        <pc:sldMkLst>
          <pc:docMk/>
          <pc:sldMk cId="1618607773" sldId="652"/>
        </pc:sldMkLst>
        <pc:spChg chg="mod">
          <ac:chgData name="Kochnev Kirill Romanovich" userId="S::kkochnev@ozon.ru::7ec233ba-5f4f-4279-8e83-e6b3ebb77aee" providerId="AD" clId="Web-{539D7BF2-25A9-8279-DE54-F7F71549D54B}" dt="2022-03-03T22:03:34.546" v="1785" actId="20577"/>
          <ac:spMkLst>
            <pc:docMk/>
            <pc:sldMk cId="1618607773" sldId="652"/>
            <ac:spMk id="2" creationId="{00000000-0000-0000-0000-000000000000}"/>
          </ac:spMkLst>
        </pc:spChg>
      </pc:sldChg>
      <pc:sldChg chg="modSp add replId">
        <pc:chgData name="Kochnev Kirill Romanovich" userId="S::kkochnev@ozon.ru::7ec233ba-5f4f-4279-8e83-e6b3ebb77aee" providerId="AD" clId="Web-{539D7BF2-25A9-8279-DE54-F7F71549D54B}" dt="2022-03-03T23:56:33.467" v="1789" actId="20577"/>
        <pc:sldMkLst>
          <pc:docMk/>
          <pc:sldMk cId="2335843572" sldId="653"/>
        </pc:sldMkLst>
        <pc:spChg chg="mod">
          <ac:chgData name="Kochnev Kirill Romanovich" userId="S::kkochnev@ozon.ru::7ec233ba-5f4f-4279-8e83-e6b3ebb77aee" providerId="AD" clId="Web-{539D7BF2-25A9-8279-DE54-F7F71549D54B}" dt="2022-03-03T23:56:31.716" v="1788" actId="20577"/>
          <ac:spMkLst>
            <pc:docMk/>
            <pc:sldMk cId="2335843572" sldId="653"/>
            <ac:spMk id="3" creationId="{00000000-0000-0000-0000-000000000000}"/>
          </ac:spMkLst>
        </pc:spChg>
        <pc:spChg chg="mod">
          <ac:chgData name="Kochnev Kirill Romanovich" userId="S::kkochnev@ozon.ru::7ec233ba-5f4f-4279-8e83-e6b3ebb77aee" providerId="AD" clId="Web-{539D7BF2-25A9-8279-DE54-F7F71549D54B}" dt="2022-03-03T23:56:33.467" v="1789" actId="20577"/>
          <ac:spMkLst>
            <pc:docMk/>
            <pc:sldMk cId="2335843572" sldId="653"/>
            <ac:spMk id="14" creationId="{CAA37AED-502A-4732-9C80-05B8D9EDEC81}"/>
          </ac:spMkLst>
        </pc:spChg>
      </pc:sldChg>
      <pc:sldChg chg="addSp modSp add replId">
        <pc:chgData name="Kochnev Kirill Romanovich" userId="S::kkochnev@ozon.ru::7ec233ba-5f4f-4279-8e83-e6b3ebb77aee" providerId="AD" clId="Web-{539D7BF2-25A9-8279-DE54-F7F71549D54B}" dt="2022-03-04T00:00:22.691" v="1799" actId="1076"/>
        <pc:sldMkLst>
          <pc:docMk/>
          <pc:sldMk cId="325753205" sldId="654"/>
        </pc:sldMkLst>
        <pc:picChg chg="add mod">
          <ac:chgData name="Kochnev Kirill Romanovich" userId="S::kkochnev@ozon.ru::7ec233ba-5f4f-4279-8e83-e6b3ebb77aee" providerId="AD" clId="Web-{539D7BF2-25A9-8279-DE54-F7F71549D54B}" dt="2022-03-04T00:00:22.691" v="1799" actId="1076"/>
          <ac:picMkLst>
            <pc:docMk/>
            <pc:sldMk cId="325753205" sldId="654"/>
            <ac:picMk id="6" creationId="{C328DE87-CAC8-4075-AEF3-259124F4661A}"/>
          </ac:picMkLst>
        </pc:picChg>
      </pc:sldChg>
      <pc:sldChg chg="add del replId">
        <pc:chgData name="Kochnev Kirill Romanovich" userId="S::kkochnev@ozon.ru::7ec233ba-5f4f-4279-8e83-e6b3ebb77aee" providerId="AD" clId="Web-{539D7BF2-25A9-8279-DE54-F7F71549D54B}" dt="2022-03-03T23:56:36.576" v="1791"/>
        <pc:sldMkLst>
          <pc:docMk/>
          <pc:sldMk cId="2445188312" sldId="654"/>
        </pc:sldMkLst>
      </pc:sldChg>
    </pc:docChg>
  </pc:docChgLst>
  <pc:docChgLst>
    <pc:chgData name="Kochnev Kirill Romanovich" userId="S::kkochnev@ozon.ru::7ec233ba-5f4f-4279-8e83-e6b3ebb77aee" providerId="AD" clId="Web-{762BE644-E90C-E9D5-FD7F-FE45F35FC1DE}"/>
    <pc:docChg chg="addSld modSld sldOrd modSection">
      <pc:chgData name="Kochnev Kirill Romanovich" userId="S::kkochnev@ozon.ru::7ec233ba-5f4f-4279-8e83-e6b3ebb77aee" providerId="AD" clId="Web-{762BE644-E90C-E9D5-FD7F-FE45F35FC1DE}" dt="2022-02-28T21:10:50.054" v="10"/>
      <pc:docMkLst>
        <pc:docMk/>
      </pc:docMkLst>
      <pc:sldChg chg="ord">
        <pc:chgData name="Kochnev Kirill Romanovich" userId="S::kkochnev@ozon.ru::7ec233ba-5f4f-4279-8e83-e6b3ebb77aee" providerId="AD" clId="Web-{762BE644-E90C-E9D5-FD7F-FE45F35FC1DE}" dt="2022-02-28T21:10:05.334" v="0"/>
        <pc:sldMkLst>
          <pc:docMk/>
          <pc:sldMk cId="1055831398" sldId="551"/>
        </pc:sldMkLst>
      </pc:sldChg>
      <pc:sldChg chg="modSp add ord replId">
        <pc:chgData name="Kochnev Kirill Romanovich" userId="S::kkochnev@ozon.ru::7ec233ba-5f4f-4279-8e83-e6b3ebb77aee" providerId="AD" clId="Web-{762BE644-E90C-E9D5-FD7F-FE45F35FC1DE}" dt="2022-02-28T21:10:49.898" v="9" actId="20577"/>
        <pc:sldMkLst>
          <pc:docMk/>
          <pc:sldMk cId="3988880623" sldId="594"/>
        </pc:sldMkLst>
        <pc:spChg chg="mod">
          <ac:chgData name="Kochnev Kirill Romanovich" userId="S::kkochnev@ozon.ru::7ec233ba-5f4f-4279-8e83-e6b3ebb77aee" providerId="AD" clId="Web-{762BE644-E90C-E9D5-FD7F-FE45F35FC1DE}" dt="2022-02-28T21:10:49.898" v="9" actId="20577"/>
          <ac:spMkLst>
            <pc:docMk/>
            <pc:sldMk cId="3988880623" sldId="594"/>
            <ac:spMk id="2" creationId="{00000000-0000-0000-0000-000000000000}"/>
          </ac:spMkLst>
        </pc:spChg>
      </pc:sldChg>
      <pc:sldChg chg="add replId">
        <pc:chgData name="Kochnev Kirill Romanovich" userId="S::kkochnev@ozon.ru::7ec233ba-5f4f-4279-8e83-e6b3ebb77aee" providerId="AD" clId="Web-{762BE644-E90C-E9D5-FD7F-FE45F35FC1DE}" dt="2022-02-28T21:10:50.054" v="10"/>
        <pc:sldMkLst>
          <pc:docMk/>
          <pc:sldMk cId="3815149464" sldId="595"/>
        </pc:sldMkLst>
      </pc:sldChg>
    </pc:docChg>
  </pc:docChgLst>
  <pc:docChgLst>
    <pc:chgData name="Kochnev Kirill Romanovich" userId="S::kkochnev@ozon.ru::7ec233ba-5f4f-4279-8e83-e6b3ebb77aee" providerId="AD" clId="Web-{5FBDBA7E-57E2-2047-6468-C9597E5FB38B}"/>
    <pc:docChg chg="addSld delSld modSld sldOrd modSection">
      <pc:chgData name="Kochnev Kirill Romanovich" userId="S::kkochnev@ozon.ru::7ec233ba-5f4f-4279-8e83-e6b3ebb77aee" providerId="AD" clId="Web-{5FBDBA7E-57E2-2047-6468-C9597E5FB38B}" dt="2022-02-28T21:05:15.252" v="871"/>
      <pc:docMkLst>
        <pc:docMk/>
      </pc:docMkLst>
      <pc:sldChg chg="modSp add del">
        <pc:chgData name="Kochnev Kirill Romanovich" userId="S::kkochnev@ozon.ru::7ec233ba-5f4f-4279-8e83-e6b3ebb77aee" providerId="AD" clId="Web-{5FBDBA7E-57E2-2047-6468-C9597E5FB38B}" dt="2022-02-28T20:21:54.502" v="7"/>
        <pc:sldMkLst>
          <pc:docMk/>
          <pc:sldMk cId="1427560085" sldId="487"/>
        </pc:sldMkLst>
        <pc:grpChg chg="mod">
          <ac:chgData name="Kochnev Kirill Romanovich" userId="S::kkochnev@ozon.ru::7ec233ba-5f4f-4279-8e83-e6b3ebb77aee" providerId="AD" clId="Web-{5FBDBA7E-57E2-2047-6468-C9597E5FB38B}" dt="2022-02-28T20:21:49.736" v="5" actId="1076"/>
          <ac:grpSpMkLst>
            <pc:docMk/>
            <pc:sldMk cId="1427560085" sldId="487"/>
            <ac:grpSpMk id="27" creationId="{00000000-0000-0000-0000-000000000000}"/>
          </ac:grpSpMkLst>
        </pc:grpChg>
      </pc:sldChg>
      <pc:sldChg chg="ord">
        <pc:chgData name="Kochnev Kirill Romanovich" userId="S::kkochnev@ozon.ru::7ec233ba-5f4f-4279-8e83-e6b3ebb77aee" providerId="AD" clId="Web-{5FBDBA7E-57E2-2047-6468-C9597E5FB38B}" dt="2022-02-28T20:31:55.903" v="234"/>
        <pc:sldMkLst>
          <pc:docMk/>
          <pc:sldMk cId="385818284" sldId="563"/>
        </pc:sldMkLst>
      </pc:sldChg>
      <pc:sldChg chg="ord">
        <pc:chgData name="Kochnev Kirill Romanovich" userId="S::kkochnev@ozon.ru::7ec233ba-5f4f-4279-8e83-e6b3ebb77aee" providerId="AD" clId="Web-{5FBDBA7E-57E2-2047-6468-C9597E5FB38B}" dt="2022-02-28T20:31:47.544" v="233"/>
        <pc:sldMkLst>
          <pc:docMk/>
          <pc:sldMk cId="2813294711" sldId="567"/>
        </pc:sldMkLst>
      </pc:sldChg>
      <pc:sldChg chg="ord">
        <pc:chgData name="Kochnev Kirill Romanovich" userId="S::kkochnev@ozon.ru::7ec233ba-5f4f-4279-8e83-e6b3ebb77aee" providerId="AD" clId="Web-{5FBDBA7E-57E2-2047-6468-C9597E5FB38B}" dt="2022-02-28T20:32:46.560" v="281"/>
        <pc:sldMkLst>
          <pc:docMk/>
          <pc:sldMk cId="1285565538" sldId="569"/>
        </pc:sldMkLst>
      </pc:sldChg>
      <pc:sldChg chg="delSp modSp">
        <pc:chgData name="Kochnev Kirill Romanovich" userId="S::kkochnev@ozon.ru::7ec233ba-5f4f-4279-8e83-e6b3ebb77aee" providerId="AD" clId="Web-{5FBDBA7E-57E2-2047-6468-C9597E5FB38B}" dt="2022-02-28T21:05:05.330" v="869" actId="20577"/>
        <pc:sldMkLst>
          <pc:docMk/>
          <pc:sldMk cId="2616982577" sldId="582"/>
        </pc:sldMkLst>
        <pc:spChg chg="mod">
          <ac:chgData name="Kochnev Kirill Romanovich" userId="S::kkochnev@ozon.ru::7ec233ba-5f4f-4279-8e83-e6b3ebb77aee" providerId="AD" clId="Web-{5FBDBA7E-57E2-2047-6468-C9597E5FB38B}" dt="2022-02-28T21:04:31.329" v="852" actId="20577"/>
          <ac:spMkLst>
            <pc:docMk/>
            <pc:sldMk cId="2616982577" sldId="582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5FBDBA7E-57E2-2047-6468-C9597E5FB38B}" dt="2022-02-28T21:05:05.330" v="869" actId="20577"/>
          <ac:spMkLst>
            <pc:docMk/>
            <pc:sldMk cId="2616982577" sldId="582"/>
            <ac:spMk id="3" creationId="{00000000-0000-0000-0000-000000000000}"/>
          </ac:spMkLst>
        </pc:spChg>
        <pc:picChg chg="del">
          <ac:chgData name="Kochnev Kirill Romanovich" userId="S::kkochnev@ozon.ru::7ec233ba-5f4f-4279-8e83-e6b3ebb77aee" providerId="AD" clId="Web-{5FBDBA7E-57E2-2047-6468-C9597E5FB38B}" dt="2022-02-28T21:04:42.876" v="854"/>
          <ac:picMkLst>
            <pc:docMk/>
            <pc:sldMk cId="2616982577" sldId="582"/>
            <ac:picMk id="6" creationId="{812ABD6C-164B-40F7-BE78-F9A4093FAB94}"/>
          </ac:picMkLst>
        </pc:picChg>
      </pc:sldChg>
      <pc:sldChg chg="addSp delSp modSp ord">
        <pc:chgData name="Kochnev Kirill Romanovich" userId="S::kkochnev@ozon.ru::7ec233ba-5f4f-4279-8e83-e6b3ebb77aee" providerId="AD" clId="Web-{5FBDBA7E-57E2-2047-6468-C9597E5FB38B}" dt="2022-02-28T20:51:57.706" v="480" actId="20577"/>
        <pc:sldMkLst>
          <pc:docMk/>
          <pc:sldMk cId="2739905830" sldId="583"/>
        </pc:sldMkLst>
        <pc:spChg chg="mod">
          <ac:chgData name="Kochnev Kirill Romanovich" userId="S::kkochnev@ozon.ru::7ec233ba-5f4f-4279-8e83-e6b3ebb77aee" providerId="AD" clId="Web-{5FBDBA7E-57E2-2047-6468-C9597E5FB38B}" dt="2022-02-28T20:51:57.706" v="480" actId="20577"/>
          <ac:spMkLst>
            <pc:docMk/>
            <pc:sldMk cId="2739905830" sldId="583"/>
            <ac:spMk id="26" creationId="{16059FB8-4497-B049-97BD-BA181892CCCE}"/>
          </ac:spMkLst>
        </pc:spChg>
        <pc:spChg chg="mod">
          <ac:chgData name="Kochnev Kirill Romanovich" userId="S::kkochnev@ozon.ru::7ec233ba-5f4f-4279-8e83-e6b3ebb77aee" providerId="AD" clId="Web-{5FBDBA7E-57E2-2047-6468-C9597E5FB38B}" dt="2022-02-28T20:33:56.812" v="300" actId="20577"/>
          <ac:spMkLst>
            <pc:docMk/>
            <pc:sldMk cId="2739905830" sldId="583"/>
            <ac:spMk id="62" creationId="{6C07D791-A3FC-5A4F-951F-947CF05974E3}"/>
          </ac:spMkLst>
        </pc:spChg>
        <pc:spChg chg="del">
          <ac:chgData name="Kochnev Kirill Romanovich" userId="S::kkochnev@ozon.ru::7ec233ba-5f4f-4279-8e83-e6b3ebb77aee" providerId="AD" clId="Web-{5FBDBA7E-57E2-2047-6468-C9597E5FB38B}" dt="2022-02-28T20:48:23.265" v="317"/>
          <ac:spMkLst>
            <pc:docMk/>
            <pc:sldMk cId="2739905830" sldId="583"/>
            <ac:spMk id="69" creationId="{F645CC63-C485-6845-BB18-24D8B071E55D}"/>
          </ac:spMkLst>
        </pc:spChg>
        <pc:spChg chg="del">
          <ac:chgData name="Kochnev Kirill Romanovich" userId="S::kkochnev@ozon.ru::7ec233ba-5f4f-4279-8e83-e6b3ebb77aee" providerId="AD" clId="Web-{5FBDBA7E-57E2-2047-6468-C9597E5FB38B}" dt="2022-02-28T20:35:15.188" v="301"/>
          <ac:spMkLst>
            <pc:docMk/>
            <pc:sldMk cId="2739905830" sldId="583"/>
            <ac:spMk id="80" creationId="{C3B69E1C-1A50-B843-A524-0C16B00E5A3D}"/>
          </ac:spMkLst>
        </pc:spChg>
        <pc:spChg chg="del">
          <ac:chgData name="Kochnev Kirill Romanovich" userId="S::kkochnev@ozon.ru::7ec233ba-5f4f-4279-8e83-e6b3ebb77aee" providerId="AD" clId="Web-{5FBDBA7E-57E2-2047-6468-C9597E5FB38B}" dt="2022-02-28T20:35:16.829" v="302"/>
          <ac:spMkLst>
            <pc:docMk/>
            <pc:sldMk cId="2739905830" sldId="583"/>
            <ac:spMk id="81" creationId="{154DC367-8054-1349-B895-4B6A363A1612}"/>
          </ac:spMkLst>
        </pc:spChg>
        <pc:spChg chg="del mod">
          <ac:chgData name="Kochnev Kirill Romanovich" userId="S::kkochnev@ozon.ru::7ec233ba-5f4f-4279-8e83-e6b3ebb77aee" providerId="AD" clId="Web-{5FBDBA7E-57E2-2047-6468-C9597E5FB38B}" dt="2022-02-28T20:35:42.157" v="316"/>
          <ac:spMkLst>
            <pc:docMk/>
            <pc:sldMk cId="2739905830" sldId="583"/>
            <ac:spMk id="83" creationId="{C77AFA60-3ACE-1740-A17E-FB429BC4AAE2}"/>
          </ac:spMkLst>
        </pc:spChg>
        <pc:spChg chg="del">
          <ac:chgData name="Kochnev Kirill Romanovich" userId="S::kkochnev@ozon.ru::7ec233ba-5f4f-4279-8e83-e6b3ebb77aee" providerId="AD" clId="Web-{5FBDBA7E-57E2-2047-6468-C9597E5FB38B}" dt="2022-02-28T20:35:40.392" v="315"/>
          <ac:spMkLst>
            <pc:docMk/>
            <pc:sldMk cId="2739905830" sldId="583"/>
            <ac:spMk id="84" creationId="{50ED5870-2A48-8E4A-BF21-0B36A8307E18}"/>
          </ac:spMkLst>
        </pc:spChg>
        <pc:spChg chg="del">
          <ac:chgData name="Kochnev Kirill Romanovich" userId="S::kkochnev@ozon.ru::7ec233ba-5f4f-4279-8e83-e6b3ebb77aee" providerId="AD" clId="Web-{5FBDBA7E-57E2-2047-6468-C9597E5FB38B}" dt="2022-02-28T20:35:37.563" v="313"/>
          <ac:spMkLst>
            <pc:docMk/>
            <pc:sldMk cId="2739905830" sldId="583"/>
            <ac:spMk id="85" creationId="{F51CA094-15C4-5C43-A53D-C5EBA1339269}"/>
          </ac:spMkLst>
        </pc:spChg>
        <pc:spChg chg="del">
          <ac:chgData name="Kochnev Kirill Romanovich" userId="S::kkochnev@ozon.ru::7ec233ba-5f4f-4279-8e83-e6b3ebb77aee" providerId="AD" clId="Web-{5FBDBA7E-57E2-2047-6468-C9597E5FB38B}" dt="2022-02-28T20:35:39.001" v="314"/>
          <ac:spMkLst>
            <pc:docMk/>
            <pc:sldMk cId="2739905830" sldId="583"/>
            <ac:spMk id="86" creationId="{4AED4732-858F-484D-A069-883B4B57B65C}"/>
          </ac:spMkLst>
        </pc:spChg>
        <pc:spChg chg="del">
          <ac:chgData name="Kochnev Kirill Romanovich" userId="S::kkochnev@ozon.ru::7ec233ba-5f4f-4279-8e83-e6b3ebb77aee" providerId="AD" clId="Web-{5FBDBA7E-57E2-2047-6468-C9597E5FB38B}" dt="2022-02-28T20:35:36.454" v="312"/>
          <ac:spMkLst>
            <pc:docMk/>
            <pc:sldMk cId="2739905830" sldId="583"/>
            <ac:spMk id="87" creationId="{8E01BCDC-C0CD-D44C-8B4E-9ECC93D41A8D}"/>
          </ac:spMkLst>
        </pc:spChg>
        <pc:spChg chg="del">
          <ac:chgData name="Kochnev Kirill Romanovich" userId="S::kkochnev@ozon.ru::7ec233ba-5f4f-4279-8e83-e6b3ebb77aee" providerId="AD" clId="Web-{5FBDBA7E-57E2-2047-6468-C9597E5FB38B}" dt="2022-02-28T20:35:35.298" v="311"/>
          <ac:spMkLst>
            <pc:docMk/>
            <pc:sldMk cId="2739905830" sldId="583"/>
            <ac:spMk id="88" creationId="{1D1199AD-A6D4-4A42-AC5F-81CAF3A4FFD3}"/>
          </ac:spMkLst>
        </pc:spChg>
        <pc:spChg chg="del">
          <ac:chgData name="Kochnev Kirill Romanovich" userId="S::kkochnev@ozon.ru::7ec233ba-5f4f-4279-8e83-e6b3ebb77aee" providerId="AD" clId="Web-{5FBDBA7E-57E2-2047-6468-C9597E5FB38B}" dt="2022-02-28T20:35:33.938" v="310"/>
          <ac:spMkLst>
            <pc:docMk/>
            <pc:sldMk cId="2739905830" sldId="583"/>
            <ac:spMk id="89" creationId="{D09F69B8-3FA0-D243-A02F-5EC210FBA0CF}"/>
          </ac:spMkLst>
        </pc:spChg>
        <pc:spChg chg="del">
          <ac:chgData name="Kochnev Kirill Romanovich" userId="S::kkochnev@ozon.ru::7ec233ba-5f4f-4279-8e83-e6b3ebb77aee" providerId="AD" clId="Web-{5FBDBA7E-57E2-2047-6468-C9597E5FB38B}" dt="2022-02-28T20:48:25.327" v="318"/>
          <ac:spMkLst>
            <pc:docMk/>
            <pc:sldMk cId="2739905830" sldId="583"/>
            <ac:spMk id="104" creationId="{309767B6-DD72-234E-A994-33840CAF7629}"/>
          </ac:spMkLst>
        </pc:spChg>
        <pc:spChg chg="del">
          <ac:chgData name="Kochnev Kirill Romanovich" userId="S::kkochnev@ozon.ru::7ec233ba-5f4f-4279-8e83-e6b3ebb77aee" providerId="AD" clId="Web-{5FBDBA7E-57E2-2047-6468-C9597E5FB38B}" dt="2022-02-28T20:35:32.954" v="309"/>
          <ac:spMkLst>
            <pc:docMk/>
            <pc:sldMk cId="2739905830" sldId="583"/>
            <ac:spMk id="105" creationId="{6FD0E8E7-DA81-9E48-AE2E-4223449FF432}"/>
          </ac:spMkLst>
        </pc:spChg>
        <pc:picChg chg="mod">
          <ac:chgData name="Kochnev Kirill Romanovich" userId="S::kkochnev@ozon.ru::7ec233ba-5f4f-4279-8e83-e6b3ebb77aee" providerId="AD" clId="Web-{5FBDBA7E-57E2-2047-6468-C9597E5FB38B}" dt="2022-02-28T20:50:07.392" v="340" actId="1076"/>
          <ac:picMkLst>
            <pc:docMk/>
            <pc:sldMk cId="2739905830" sldId="583"/>
            <ac:picMk id="15" creationId="{0F4E4D7D-6995-C04F-9F9F-78D5F8A15865}"/>
          </ac:picMkLst>
        </pc:picChg>
        <pc:picChg chg="del mod">
          <ac:chgData name="Kochnev Kirill Romanovich" userId="S::kkochnev@ozon.ru::7ec233ba-5f4f-4279-8e83-e6b3ebb77aee" providerId="AD" clId="Web-{5FBDBA7E-57E2-2047-6468-C9597E5FB38B}" dt="2022-02-28T20:50:17.532" v="352"/>
          <ac:picMkLst>
            <pc:docMk/>
            <pc:sldMk cId="2739905830" sldId="583"/>
            <ac:picMk id="16" creationId="{13BC67F8-F325-3147-91A6-D177EDCF8F9F}"/>
          </ac:picMkLst>
        </pc:picChg>
        <pc:picChg chg="del mod">
          <ac:chgData name="Kochnev Kirill Romanovich" userId="S::kkochnev@ozon.ru::7ec233ba-5f4f-4279-8e83-e6b3ebb77aee" providerId="AD" clId="Web-{5FBDBA7E-57E2-2047-6468-C9597E5FB38B}" dt="2022-02-28T20:50:15.220" v="349"/>
          <ac:picMkLst>
            <pc:docMk/>
            <pc:sldMk cId="2739905830" sldId="583"/>
            <ac:picMk id="17" creationId="{827ABB2C-19F6-EA48-A233-54AADE052DDB}"/>
          </ac:picMkLst>
        </pc:picChg>
        <pc:picChg chg="mod">
          <ac:chgData name="Kochnev Kirill Romanovich" userId="S::kkochnev@ozon.ru::7ec233ba-5f4f-4279-8e83-e6b3ebb77aee" providerId="AD" clId="Web-{5FBDBA7E-57E2-2047-6468-C9597E5FB38B}" dt="2022-02-28T20:49:03.656" v="329" actId="1076"/>
          <ac:picMkLst>
            <pc:docMk/>
            <pc:sldMk cId="2739905830" sldId="583"/>
            <ac:picMk id="18" creationId="{81A77204-09F7-6240-82C2-0FFCF51D7E98}"/>
          </ac:picMkLst>
        </pc:picChg>
        <pc:picChg chg="mod">
          <ac:chgData name="Kochnev Kirill Romanovich" userId="S::kkochnev@ozon.ru::7ec233ba-5f4f-4279-8e83-e6b3ebb77aee" providerId="AD" clId="Web-{5FBDBA7E-57E2-2047-6468-C9597E5FB38B}" dt="2022-02-28T20:48:56.672" v="328" actId="1076"/>
          <ac:picMkLst>
            <pc:docMk/>
            <pc:sldMk cId="2739905830" sldId="583"/>
            <ac:picMk id="19" creationId="{90AE5A96-BE28-FF43-ADAC-CA5192096186}"/>
          </ac:picMkLst>
        </pc:picChg>
        <pc:picChg chg="del mod">
          <ac:chgData name="Kochnev Kirill Romanovich" userId="S::kkochnev@ozon.ru::7ec233ba-5f4f-4279-8e83-e6b3ebb77aee" providerId="AD" clId="Web-{5FBDBA7E-57E2-2047-6468-C9597E5FB38B}" dt="2022-02-28T20:50:12.501" v="345"/>
          <ac:picMkLst>
            <pc:docMk/>
            <pc:sldMk cId="2739905830" sldId="583"/>
            <ac:picMk id="20" creationId="{A883B1E8-741B-8A43-B386-4494D95D961D}"/>
          </ac:picMkLst>
        </pc:picChg>
        <pc:picChg chg="del mod">
          <ac:chgData name="Kochnev Kirill Romanovich" userId="S::kkochnev@ozon.ru::7ec233ba-5f4f-4279-8e83-e6b3ebb77aee" providerId="AD" clId="Web-{5FBDBA7E-57E2-2047-6468-C9597E5FB38B}" dt="2022-02-28T20:50:13.751" v="347"/>
          <ac:picMkLst>
            <pc:docMk/>
            <pc:sldMk cId="2739905830" sldId="583"/>
            <ac:picMk id="21" creationId="{0D10A096-EBDC-B74A-90F7-8D4175F0169C}"/>
          </ac:picMkLst>
        </pc:picChg>
        <pc:picChg chg="del mod">
          <ac:chgData name="Kochnev Kirill Romanovich" userId="S::kkochnev@ozon.ru::7ec233ba-5f4f-4279-8e83-e6b3ebb77aee" providerId="AD" clId="Web-{5FBDBA7E-57E2-2047-6468-C9597E5FB38B}" dt="2022-02-28T20:50:16.642" v="351"/>
          <ac:picMkLst>
            <pc:docMk/>
            <pc:sldMk cId="2739905830" sldId="583"/>
            <ac:picMk id="22" creationId="{97B98E84-2CA0-9C4D-886F-1D976755BAD4}"/>
          </ac:picMkLst>
        </pc:picChg>
        <pc:picChg chg="del mod">
          <ac:chgData name="Kochnev Kirill Romanovich" userId="S::kkochnev@ozon.ru::7ec233ba-5f4f-4279-8e83-e6b3ebb77aee" providerId="AD" clId="Web-{5FBDBA7E-57E2-2047-6468-C9597E5FB38B}" dt="2022-02-28T20:50:10.439" v="343"/>
          <ac:picMkLst>
            <pc:docMk/>
            <pc:sldMk cId="2739905830" sldId="583"/>
            <ac:picMk id="23" creationId="{652C3A18-2948-CE4B-A3C4-B3FED650BE05}"/>
          </ac:picMkLst>
        </pc:picChg>
        <pc:picChg chg="mod">
          <ac:chgData name="Kochnev Kirill Romanovich" userId="S::kkochnev@ozon.ru::7ec233ba-5f4f-4279-8e83-e6b3ebb77aee" providerId="AD" clId="Web-{5FBDBA7E-57E2-2047-6468-C9597E5FB38B}" dt="2022-02-28T20:49:28.141" v="332" actId="1076"/>
          <ac:picMkLst>
            <pc:docMk/>
            <pc:sldMk cId="2739905830" sldId="583"/>
            <ac:picMk id="24" creationId="{A86B52B0-EEFA-514F-A54D-2EBE8CFA15CC}"/>
          </ac:picMkLst>
        </pc:picChg>
        <pc:picChg chg="add del">
          <ac:chgData name="Kochnev Kirill Romanovich" userId="S::kkochnev@ozon.ru::7ec233ba-5f4f-4279-8e83-e6b3ebb77aee" providerId="AD" clId="Web-{5FBDBA7E-57E2-2047-6468-C9597E5FB38B}" dt="2022-02-28T20:50:08.642" v="341"/>
          <ac:picMkLst>
            <pc:docMk/>
            <pc:sldMk cId="2739905830" sldId="583"/>
            <ac:picMk id="92" creationId="{33069F60-A60A-844E-83CA-3C069B581B2D}"/>
          </ac:picMkLst>
        </pc:picChg>
        <pc:picChg chg="add del">
          <ac:chgData name="Kochnev Kirill Romanovich" userId="S::kkochnev@ozon.ru::7ec233ba-5f4f-4279-8e83-e6b3ebb77aee" providerId="AD" clId="Web-{5FBDBA7E-57E2-2047-6468-C9597E5FB38B}" dt="2022-02-28T20:50:09.595" v="342"/>
          <ac:picMkLst>
            <pc:docMk/>
            <pc:sldMk cId="2739905830" sldId="583"/>
            <ac:picMk id="93" creationId="{5E8B6015-F272-FC44-9B5A-D9F45E326BA1}"/>
          </ac:picMkLst>
        </pc:picChg>
        <pc:picChg chg="del">
          <ac:chgData name="Kochnev Kirill Romanovich" userId="S::kkochnev@ozon.ru::7ec233ba-5f4f-4279-8e83-e6b3ebb77aee" providerId="AD" clId="Web-{5FBDBA7E-57E2-2047-6468-C9597E5FB38B}" dt="2022-02-28T20:50:14.407" v="348"/>
          <ac:picMkLst>
            <pc:docMk/>
            <pc:sldMk cId="2739905830" sldId="583"/>
            <ac:picMk id="94" creationId="{98B6D74C-8B72-6545-B243-12012244E95C}"/>
          </ac:picMkLst>
        </pc:picChg>
        <pc:picChg chg="mod">
          <ac:chgData name="Kochnev Kirill Romanovich" userId="S::kkochnev@ozon.ru::7ec233ba-5f4f-4279-8e83-e6b3ebb77aee" providerId="AD" clId="Web-{5FBDBA7E-57E2-2047-6468-C9597E5FB38B}" dt="2022-02-28T20:48:37.140" v="323" actId="1076"/>
          <ac:picMkLst>
            <pc:docMk/>
            <pc:sldMk cId="2739905830" sldId="583"/>
            <ac:picMk id="95" creationId="{C5E8ECD0-FDCE-7848-B597-A8ECBCB24ED1}"/>
          </ac:picMkLst>
        </pc:picChg>
        <pc:picChg chg="mod">
          <ac:chgData name="Kochnev Kirill Romanovich" userId="S::kkochnev@ozon.ru::7ec233ba-5f4f-4279-8e83-e6b3ebb77aee" providerId="AD" clId="Web-{5FBDBA7E-57E2-2047-6468-C9597E5FB38B}" dt="2022-02-28T20:49:59.298" v="339" actId="1076"/>
          <ac:picMkLst>
            <pc:docMk/>
            <pc:sldMk cId="2739905830" sldId="583"/>
            <ac:picMk id="97" creationId="{C6743686-C8AE-9C4D-B768-C1DA60C6816A}"/>
          </ac:picMkLst>
        </pc:picChg>
        <pc:picChg chg="mod">
          <ac:chgData name="Kochnev Kirill Romanovich" userId="S::kkochnev@ozon.ru::7ec233ba-5f4f-4279-8e83-e6b3ebb77aee" providerId="AD" clId="Web-{5FBDBA7E-57E2-2047-6468-C9597E5FB38B}" dt="2022-02-28T20:49:42.641" v="336" actId="1076"/>
          <ac:picMkLst>
            <pc:docMk/>
            <pc:sldMk cId="2739905830" sldId="583"/>
            <ac:picMk id="98" creationId="{19288733-8E33-BB4D-957A-A891F5406458}"/>
          </ac:picMkLst>
        </pc:picChg>
        <pc:picChg chg="del">
          <ac:chgData name="Kochnev Kirill Romanovich" userId="S::kkochnev@ozon.ru::7ec233ba-5f4f-4279-8e83-e6b3ebb77aee" providerId="AD" clId="Web-{5FBDBA7E-57E2-2047-6468-C9597E5FB38B}" dt="2022-02-28T20:50:13.267" v="346"/>
          <ac:picMkLst>
            <pc:docMk/>
            <pc:sldMk cId="2739905830" sldId="583"/>
            <ac:picMk id="99" creationId="{DFA14596-808A-514E-9695-8035CC0E0FB4}"/>
          </ac:picMkLst>
        </pc:picChg>
        <pc:picChg chg="mod">
          <ac:chgData name="Kochnev Kirill Romanovich" userId="S::kkochnev@ozon.ru::7ec233ba-5f4f-4279-8e83-e6b3ebb77aee" providerId="AD" clId="Web-{5FBDBA7E-57E2-2047-6468-C9597E5FB38B}" dt="2022-02-28T20:49:12.563" v="330" actId="1076"/>
          <ac:picMkLst>
            <pc:docMk/>
            <pc:sldMk cId="2739905830" sldId="583"/>
            <ac:picMk id="100" creationId="{AB84E1A8-1957-1A4C-AC98-FE8AF32FF33D}"/>
          </ac:picMkLst>
        </pc:picChg>
        <pc:picChg chg="del">
          <ac:chgData name="Kochnev Kirill Romanovich" userId="S::kkochnev@ozon.ru::7ec233ba-5f4f-4279-8e83-e6b3ebb77aee" providerId="AD" clId="Web-{5FBDBA7E-57E2-2047-6468-C9597E5FB38B}" dt="2022-02-28T20:50:11.360" v="344"/>
          <ac:picMkLst>
            <pc:docMk/>
            <pc:sldMk cId="2739905830" sldId="583"/>
            <ac:picMk id="101" creationId="{D97B0267-C42A-374C-9508-E7BF5F7753D3}"/>
          </ac:picMkLst>
        </pc:picChg>
        <pc:picChg chg="del">
          <ac:chgData name="Kochnev Kirill Romanovich" userId="S::kkochnev@ozon.ru::7ec233ba-5f4f-4279-8e83-e6b3ebb77aee" providerId="AD" clId="Web-{5FBDBA7E-57E2-2047-6468-C9597E5FB38B}" dt="2022-02-28T20:50:15.892" v="350"/>
          <ac:picMkLst>
            <pc:docMk/>
            <pc:sldMk cId="2739905830" sldId="583"/>
            <ac:picMk id="102" creationId="{BC0813AE-8108-784D-A2CC-3FFD93640F61}"/>
          </ac:picMkLst>
        </pc:picChg>
        <pc:picChg chg="mod">
          <ac:chgData name="Kochnev Kirill Romanovich" userId="S::kkochnev@ozon.ru::7ec233ba-5f4f-4279-8e83-e6b3ebb77aee" providerId="AD" clId="Web-{5FBDBA7E-57E2-2047-6468-C9597E5FB38B}" dt="2022-02-28T20:48:30.343" v="320" actId="1076"/>
          <ac:picMkLst>
            <pc:docMk/>
            <pc:sldMk cId="2739905830" sldId="583"/>
            <ac:picMk id="106" creationId="{51B6CF8C-3044-924F-A96B-2F6DCC0DE6D4}"/>
          </ac:picMkLst>
        </pc:picChg>
      </pc:sldChg>
      <pc:sldChg chg="ord">
        <pc:chgData name="Kochnev Kirill Romanovich" userId="S::kkochnev@ozon.ru::7ec233ba-5f4f-4279-8e83-e6b3ebb77aee" providerId="AD" clId="Web-{5FBDBA7E-57E2-2047-6468-C9597E5FB38B}" dt="2022-02-28T20:32:43.935" v="280"/>
        <pc:sldMkLst>
          <pc:docMk/>
          <pc:sldMk cId="1990232038" sldId="585"/>
        </pc:sldMkLst>
      </pc:sldChg>
      <pc:sldChg chg="addSp delSp modSp ord">
        <pc:chgData name="Kochnev Kirill Romanovich" userId="S::kkochnev@ozon.ru::7ec233ba-5f4f-4279-8e83-e6b3ebb77aee" providerId="AD" clId="Web-{5FBDBA7E-57E2-2047-6468-C9597E5FB38B}" dt="2022-02-28T20:52:43.598" v="509"/>
        <pc:sldMkLst>
          <pc:docMk/>
          <pc:sldMk cId="1415008494" sldId="586"/>
        </pc:sldMkLst>
        <pc:spChg chg="mod">
          <ac:chgData name="Kochnev Kirill Romanovich" userId="S::kkochnev@ozon.ru::7ec233ba-5f4f-4279-8e83-e6b3ebb77aee" providerId="AD" clId="Web-{5FBDBA7E-57E2-2047-6468-C9597E5FB38B}" dt="2022-02-28T20:32:42.373" v="279" actId="20577"/>
          <ac:spMkLst>
            <pc:docMk/>
            <pc:sldMk cId="1415008494" sldId="586"/>
            <ac:spMk id="3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5FBDBA7E-57E2-2047-6468-C9597E5FB38B}" dt="2022-02-28T20:21:35.861" v="4"/>
          <ac:spMkLst>
            <pc:docMk/>
            <pc:sldMk cId="1415008494" sldId="586"/>
            <ac:spMk id="6" creationId="{44B13472-858C-4E70-84BC-0FF77436E483}"/>
          </ac:spMkLst>
        </pc:spChg>
        <pc:spChg chg="add del mod">
          <ac:chgData name="Kochnev Kirill Romanovich" userId="S::kkochnev@ozon.ru::7ec233ba-5f4f-4279-8e83-e6b3ebb77aee" providerId="AD" clId="Web-{5FBDBA7E-57E2-2047-6468-C9597E5FB38B}" dt="2022-02-28T20:52:43.598" v="509"/>
          <ac:spMkLst>
            <pc:docMk/>
            <pc:sldMk cId="1415008494" sldId="586"/>
            <ac:spMk id="7" creationId="{7301905A-A040-405A-892C-034DD920582E}"/>
          </ac:spMkLst>
        </pc:spChg>
        <pc:spChg chg="mod">
          <ac:chgData name="Kochnev Kirill Romanovich" userId="S::kkochnev@ozon.ru::7ec233ba-5f4f-4279-8e83-e6b3ebb77aee" providerId="AD" clId="Web-{5FBDBA7E-57E2-2047-6468-C9597E5FB38B}" dt="2022-02-28T20:32:25.935" v="275" actId="20577"/>
          <ac:spMkLst>
            <pc:docMk/>
            <pc:sldMk cId="1415008494" sldId="586"/>
            <ac:spMk id="14" creationId="{CAA37AED-502A-4732-9C80-05B8D9EDEC81}"/>
          </ac:spMkLst>
        </pc:spChg>
      </pc:sldChg>
      <pc:sldChg chg="del">
        <pc:chgData name="Kochnev Kirill Romanovich" userId="S::kkochnev@ozon.ru::7ec233ba-5f4f-4279-8e83-e6b3ebb77aee" providerId="AD" clId="Web-{5FBDBA7E-57E2-2047-6468-C9597E5FB38B}" dt="2022-02-28T20:25:34.365" v="20"/>
        <pc:sldMkLst>
          <pc:docMk/>
          <pc:sldMk cId="3881349805" sldId="587"/>
        </pc:sldMkLst>
      </pc:sldChg>
      <pc:sldChg chg="addSp delSp modSp add ord replId">
        <pc:chgData name="Kochnev Kirill Romanovich" userId="S::kkochnev@ozon.ru::7ec233ba-5f4f-4279-8e83-e6b3ebb77aee" providerId="AD" clId="Web-{5FBDBA7E-57E2-2047-6468-C9597E5FB38B}" dt="2022-02-28T20:55:34.569" v="814" actId="20577"/>
        <pc:sldMkLst>
          <pc:docMk/>
          <pc:sldMk cId="3387929364" sldId="588"/>
        </pc:sldMkLst>
        <pc:spChg chg="mod">
          <ac:chgData name="Kochnev Kirill Romanovich" userId="S::kkochnev@ozon.ru::7ec233ba-5f4f-4279-8e83-e6b3ebb77aee" providerId="AD" clId="Web-{5FBDBA7E-57E2-2047-6468-C9597E5FB38B}" dt="2022-02-28T20:25:43.709" v="22" actId="20577"/>
          <ac:spMkLst>
            <pc:docMk/>
            <pc:sldMk cId="3387929364" sldId="588"/>
            <ac:spMk id="3" creationId="{00000000-0000-0000-0000-000000000000}"/>
          </ac:spMkLst>
        </pc:spChg>
        <pc:spChg chg="del">
          <ac:chgData name="Kochnev Kirill Romanovich" userId="S::kkochnev@ozon.ru::7ec233ba-5f4f-4279-8e83-e6b3ebb77aee" providerId="AD" clId="Web-{5FBDBA7E-57E2-2047-6468-C9597E5FB38B}" dt="2022-02-28T20:25:48.865" v="23"/>
          <ac:spMkLst>
            <pc:docMk/>
            <pc:sldMk cId="3387929364" sldId="588"/>
            <ac:spMk id="5" creationId="{00000000-0000-0000-0000-000000000000}"/>
          </ac:spMkLst>
        </pc:spChg>
        <pc:spChg chg="del">
          <ac:chgData name="Kochnev Kirill Romanovich" userId="S::kkochnev@ozon.ru::7ec233ba-5f4f-4279-8e83-e6b3ebb77aee" providerId="AD" clId="Web-{5FBDBA7E-57E2-2047-6468-C9597E5FB38B}" dt="2022-02-28T20:25:55.475" v="28"/>
          <ac:spMkLst>
            <pc:docMk/>
            <pc:sldMk cId="3387929364" sldId="588"/>
            <ac:spMk id="6" creationId="{00000000-0000-0000-0000-000000000000}"/>
          </ac:spMkLst>
        </pc:spChg>
        <pc:spChg chg="del mod">
          <ac:chgData name="Kochnev Kirill Romanovich" userId="S::kkochnev@ozon.ru::7ec233ba-5f4f-4279-8e83-e6b3ebb77aee" providerId="AD" clId="Web-{5FBDBA7E-57E2-2047-6468-C9597E5FB38B}" dt="2022-02-28T20:25:54.068" v="27"/>
          <ac:spMkLst>
            <pc:docMk/>
            <pc:sldMk cId="3387929364" sldId="588"/>
            <ac:spMk id="7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5FBDBA7E-57E2-2047-6468-C9597E5FB38B}" dt="2022-02-28T20:26:27.944" v="69"/>
          <ac:spMkLst>
            <pc:docMk/>
            <pc:sldMk cId="3387929364" sldId="588"/>
            <ac:spMk id="8" creationId="{63ED8752-4E13-471D-8D6B-2ACE34C10397}"/>
          </ac:spMkLst>
        </pc:spChg>
        <pc:spChg chg="del">
          <ac:chgData name="Kochnev Kirill Romanovich" userId="S::kkochnev@ozon.ru::7ec233ba-5f4f-4279-8e83-e6b3ebb77aee" providerId="AD" clId="Web-{5FBDBA7E-57E2-2047-6468-C9597E5FB38B}" dt="2022-02-28T20:25:57.662" v="29"/>
          <ac:spMkLst>
            <pc:docMk/>
            <pc:sldMk cId="3387929364" sldId="588"/>
            <ac:spMk id="9" creationId="{00000000-0000-0000-0000-000000000000}"/>
          </ac:spMkLst>
        </pc:spChg>
        <pc:spChg chg="mod">
          <ac:chgData name="Kochnev Kirill Romanovich" userId="S::kkochnev@ozon.ru::7ec233ba-5f4f-4279-8e83-e6b3ebb77aee" providerId="AD" clId="Web-{5FBDBA7E-57E2-2047-6468-C9597E5FB38B}" dt="2022-02-28T20:26:25.053" v="67" actId="20577"/>
          <ac:spMkLst>
            <pc:docMk/>
            <pc:sldMk cId="3387929364" sldId="588"/>
            <ac:spMk id="10" creationId="{00000000-0000-0000-0000-000000000000}"/>
          </ac:spMkLst>
        </pc:spChg>
        <pc:spChg chg="mod">
          <ac:chgData name="Kochnev Kirill Romanovich" userId="S::kkochnev@ozon.ru::7ec233ba-5f4f-4279-8e83-e6b3ebb77aee" providerId="AD" clId="Web-{5FBDBA7E-57E2-2047-6468-C9597E5FB38B}" dt="2022-02-28T20:26:10.444" v="41" actId="20577"/>
          <ac:spMkLst>
            <pc:docMk/>
            <pc:sldMk cId="3387929364" sldId="588"/>
            <ac:spMk id="11" creationId="{00000000-0000-0000-0000-000000000000}"/>
          </ac:spMkLst>
        </pc:spChg>
        <pc:spChg chg="mod">
          <ac:chgData name="Kochnev Kirill Romanovich" userId="S::kkochnev@ozon.ru::7ec233ba-5f4f-4279-8e83-e6b3ebb77aee" providerId="AD" clId="Web-{5FBDBA7E-57E2-2047-6468-C9597E5FB38B}" dt="2022-02-28T20:26:34.475" v="77" actId="20577"/>
          <ac:spMkLst>
            <pc:docMk/>
            <pc:sldMk cId="3387929364" sldId="588"/>
            <ac:spMk id="12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5FBDBA7E-57E2-2047-6468-C9597E5FB38B}" dt="2022-02-28T20:26:44.882" v="82"/>
          <ac:spMkLst>
            <pc:docMk/>
            <pc:sldMk cId="3387929364" sldId="588"/>
            <ac:spMk id="14" creationId="{BDB50A75-CB11-4420-A69F-52B0EA709D92}"/>
          </ac:spMkLst>
        </pc:spChg>
        <pc:spChg chg="add del">
          <ac:chgData name="Kochnev Kirill Romanovich" userId="S::kkochnev@ozon.ru::7ec233ba-5f4f-4279-8e83-e6b3ebb77aee" providerId="AD" clId="Web-{5FBDBA7E-57E2-2047-6468-C9597E5FB38B}" dt="2022-02-28T20:26:49.632" v="86"/>
          <ac:spMkLst>
            <pc:docMk/>
            <pc:sldMk cId="3387929364" sldId="588"/>
            <ac:spMk id="15" creationId="{C51D4FE4-78F9-4158-B81D-C65B51002173}"/>
          </ac:spMkLst>
        </pc:spChg>
        <pc:spChg chg="add del">
          <ac:chgData name="Kochnev Kirill Romanovich" userId="S::kkochnev@ozon.ru::7ec233ba-5f4f-4279-8e83-e6b3ebb77aee" providerId="AD" clId="Web-{5FBDBA7E-57E2-2047-6468-C9597E5FB38B}" dt="2022-02-28T20:26:48.319" v="85"/>
          <ac:spMkLst>
            <pc:docMk/>
            <pc:sldMk cId="3387929364" sldId="588"/>
            <ac:spMk id="17" creationId="{FF0EFCDC-1FEB-4529-90BC-A876A2E1EA43}"/>
          </ac:spMkLst>
        </pc:spChg>
        <pc:spChg chg="add del mod">
          <ac:chgData name="Kochnev Kirill Romanovich" userId="S::kkochnev@ozon.ru::7ec233ba-5f4f-4279-8e83-e6b3ebb77aee" providerId="AD" clId="Web-{5FBDBA7E-57E2-2047-6468-C9597E5FB38B}" dt="2022-02-28T20:26:58.570" v="92"/>
          <ac:spMkLst>
            <pc:docMk/>
            <pc:sldMk cId="3387929364" sldId="588"/>
            <ac:spMk id="18" creationId="{D0EA384D-425D-4E7C-B949-26B5F5DA9C60}"/>
          </ac:spMkLst>
        </pc:spChg>
        <pc:spChg chg="add del">
          <ac:chgData name="Kochnev Kirill Romanovich" userId="S::kkochnev@ozon.ru::7ec233ba-5f4f-4279-8e83-e6b3ebb77aee" providerId="AD" clId="Web-{5FBDBA7E-57E2-2047-6468-C9597E5FB38B}" dt="2022-02-28T20:27:05.663" v="98"/>
          <ac:spMkLst>
            <pc:docMk/>
            <pc:sldMk cId="3387929364" sldId="588"/>
            <ac:spMk id="19" creationId="{470DC9F5-8DD6-476E-B022-CB2335BF547D}"/>
          </ac:spMkLst>
        </pc:spChg>
        <pc:spChg chg="add del">
          <ac:chgData name="Kochnev Kirill Romanovich" userId="S::kkochnev@ozon.ru::7ec233ba-5f4f-4279-8e83-e6b3ebb77aee" providerId="AD" clId="Web-{5FBDBA7E-57E2-2047-6468-C9597E5FB38B}" dt="2022-02-28T20:27:14.351" v="104"/>
          <ac:spMkLst>
            <pc:docMk/>
            <pc:sldMk cId="3387929364" sldId="588"/>
            <ac:spMk id="20" creationId="{0E2BD1A6-BBD6-4A23-901A-9C3E0235FC15}"/>
          </ac:spMkLst>
        </pc:spChg>
        <pc:spChg chg="add del mod">
          <ac:chgData name="Kochnev Kirill Romanovich" userId="S::kkochnev@ozon.ru::7ec233ba-5f4f-4279-8e83-e6b3ebb77aee" providerId="AD" clId="Web-{5FBDBA7E-57E2-2047-6468-C9597E5FB38B}" dt="2022-02-28T20:27:12.929" v="103"/>
          <ac:spMkLst>
            <pc:docMk/>
            <pc:sldMk cId="3387929364" sldId="588"/>
            <ac:spMk id="21" creationId="{7B651C9B-2B3A-40C9-B201-7067ED7D49FF}"/>
          </ac:spMkLst>
        </pc:spChg>
        <pc:spChg chg="add mod">
          <ac:chgData name="Kochnev Kirill Romanovich" userId="S::kkochnev@ozon.ru::7ec233ba-5f4f-4279-8e83-e6b3ebb77aee" providerId="AD" clId="Web-{5FBDBA7E-57E2-2047-6468-C9597E5FB38B}" dt="2022-02-28T20:27:40.695" v="160" actId="20577"/>
          <ac:spMkLst>
            <pc:docMk/>
            <pc:sldMk cId="3387929364" sldId="588"/>
            <ac:spMk id="23" creationId="{0F6222BA-31A8-418D-9459-AAB534A7D7EE}"/>
          </ac:spMkLst>
        </pc:spChg>
        <pc:spChg chg="add mod">
          <ac:chgData name="Kochnev Kirill Romanovich" userId="S::kkochnev@ozon.ru::7ec233ba-5f4f-4279-8e83-e6b3ebb77aee" providerId="AD" clId="Web-{5FBDBA7E-57E2-2047-6468-C9597E5FB38B}" dt="2022-02-28T20:55:34.569" v="814" actId="20577"/>
          <ac:spMkLst>
            <pc:docMk/>
            <pc:sldMk cId="3387929364" sldId="588"/>
            <ac:spMk id="24" creationId="{40EC17C3-EC40-4707-87EC-DCEF42A83408}"/>
          </ac:spMkLst>
        </pc:spChg>
        <pc:spChg chg="mod">
          <ac:chgData name="Kochnev Kirill Romanovich" userId="S::kkochnev@ozon.ru::7ec233ba-5f4f-4279-8e83-e6b3ebb77aee" providerId="AD" clId="Web-{5FBDBA7E-57E2-2047-6468-C9597E5FB38B}" dt="2022-02-28T20:27:00.632" v="93" actId="20577"/>
          <ac:spMkLst>
            <pc:docMk/>
            <pc:sldMk cId="3387929364" sldId="588"/>
            <ac:spMk id="28" creationId="{00000000-0000-0000-0000-000000000000}"/>
          </ac:spMkLst>
        </pc:spChg>
        <pc:spChg chg="mod">
          <ac:chgData name="Kochnev Kirill Romanovich" userId="S::kkochnev@ozon.ru::7ec233ba-5f4f-4279-8e83-e6b3ebb77aee" providerId="AD" clId="Web-{5FBDBA7E-57E2-2047-6468-C9597E5FB38B}" dt="2022-02-28T20:26:41.913" v="79" actId="20577"/>
          <ac:spMkLst>
            <pc:docMk/>
            <pc:sldMk cId="3387929364" sldId="588"/>
            <ac:spMk id="29" creationId="{00000000-0000-0000-0000-000000000000}"/>
          </ac:spMkLst>
        </pc:spChg>
        <pc:spChg chg="mod">
          <ac:chgData name="Kochnev Kirill Romanovich" userId="S::kkochnev@ozon.ru::7ec233ba-5f4f-4279-8e83-e6b3ebb77aee" providerId="AD" clId="Web-{5FBDBA7E-57E2-2047-6468-C9597E5FB38B}" dt="2022-02-28T20:27:04.023" v="97" actId="20577"/>
          <ac:spMkLst>
            <pc:docMk/>
            <pc:sldMk cId="3387929364" sldId="588"/>
            <ac:spMk id="30" creationId="{00000000-0000-0000-0000-000000000000}"/>
          </ac:spMkLst>
        </pc:spChg>
        <pc:grpChg chg="del">
          <ac:chgData name="Kochnev Kirill Romanovich" userId="S::kkochnev@ozon.ru::7ec233ba-5f4f-4279-8e83-e6b3ebb77aee" providerId="AD" clId="Web-{5FBDBA7E-57E2-2047-6468-C9597E5FB38B}" dt="2022-02-28T20:25:52.428" v="25"/>
          <ac:grpSpMkLst>
            <pc:docMk/>
            <pc:sldMk cId="3387929364" sldId="588"/>
            <ac:grpSpMk id="27" creationId="{00000000-0000-0000-0000-000000000000}"/>
          </ac:grpSpMkLst>
        </pc:grpChg>
      </pc:sldChg>
      <pc:sldChg chg="modSp add ord replId">
        <pc:chgData name="Kochnev Kirill Romanovich" userId="S::kkochnev@ozon.ru::7ec233ba-5f4f-4279-8e83-e6b3ebb77aee" providerId="AD" clId="Web-{5FBDBA7E-57E2-2047-6468-C9597E5FB38B}" dt="2022-02-28T21:04:34.720" v="853" actId="20577"/>
        <pc:sldMkLst>
          <pc:docMk/>
          <pc:sldMk cId="2932202512" sldId="589"/>
        </pc:sldMkLst>
        <pc:spChg chg="mod">
          <ac:chgData name="Kochnev Kirill Romanovich" userId="S::kkochnev@ozon.ru::7ec233ba-5f4f-4279-8e83-e6b3ebb77aee" providerId="AD" clId="Web-{5FBDBA7E-57E2-2047-6468-C9597E5FB38B}" dt="2022-02-28T21:04:34.720" v="853" actId="20577"/>
          <ac:spMkLst>
            <pc:docMk/>
            <pc:sldMk cId="2932202512" sldId="589"/>
            <ac:spMk id="2" creationId="{00000000-0000-0000-0000-000000000000}"/>
          </ac:spMkLst>
        </pc:spChg>
      </pc:sldChg>
      <pc:sldChg chg="delSp modSp add replId">
        <pc:chgData name="Kochnev Kirill Romanovich" userId="S::kkochnev@ozon.ru::7ec233ba-5f4f-4279-8e83-e6b3ebb77aee" providerId="AD" clId="Web-{5FBDBA7E-57E2-2047-6468-C9597E5FB38B}" dt="2022-02-28T20:56:09.039" v="838"/>
        <pc:sldMkLst>
          <pc:docMk/>
          <pc:sldMk cId="2158995173" sldId="590"/>
        </pc:sldMkLst>
        <pc:spChg chg="mod">
          <ac:chgData name="Kochnev Kirill Romanovich" userId="S::kkochnev@ozon.ru::7ec233ba-5f4f-4279-8e83-e6b3ebb77aee" providerId="AD" clId="Web-{5FBDBA7E-57E2-2047-6468-C9597E5FB38B}" dt="2022-02-28T20:55:59.039" v="826" actId="20577"/>
          <ac:spMkLst>
            <pc:docMk/>
            <pc:sldMk cId="2158995173" sldId="590"/>
            <ac:spMk id="3" creationId="{00000000-0000-0000-0000-000000000000}"/>
          </ac:spMkLst>
        </pc:spChg>
        <pc:spChg chg="del">
          <ac:chgData name="Kochnev Kirill Romanovich" userId="S::kkochnev@ozon.ru::7ec233ba-5f4f-4279-8e83-e6b3ebb77aee" providerId="AD" clId="Web-{5FBDBA7E-57E2-2047-6468-C9597E5FB38B}" dt="2022-02-28T20:56:04.695" v="836"/>
          <ac:spMkLst>
            <pc:docMk/>
            <pc:sldMk cId="2158995173" sldId="590"/>
            <ac:spMk id="10" creationId="{00000000-0000-0000-0000-000000000000}"/>
          </ac:spMkLst>
        </pc:spChg>
        <pc:spChg chg="del mod">
          <ac:chgData name="Kochnev Kirill Romanovich" userId="S::kkochnev@ozon.ru::7ec233ba-5f4f-4279-8e83-e6b3ebb77aee" providerId="AD" clId="Web-{5FBDBA7E-57E2-2047-6468-C9597E5FB38B}" dt="2022-02-28T20:56:04.695" v="835"/>
          <ac:spMkLst>
            <pc:docMk/>
            <pc:sldMk cId="2158995173" sldId="590"/>
            <ac:spMk id="11" creationId="{00000000-0000-0000-0000-000000000000}"/>
          </ac:spMkLst>
        </pc:spChg>
        <pc:spChg chg="del">
          <ac:chgData name="Kochnev Kirill Romanovich" userId="S::kkochnev@ozon.ru::7ec233ba-5f4f-4279-8e83-e6b3ebb77aee" providerId="AD" clId="Web-{5FBDBA7E-57E2-2047-6468-C9597E5FB38B}" dt="2022-02-28T20:56:05.695" v="837"/>
          <ac:spMkLst>
            <pc:docMk/>
            <pc:sldMk cId="2158995173" sldId="590"/>
            <ac:spMk id="12" creationId="{00000000-0000-0000-0000-000000000000}"/>
          </ac:spMkLst>
        </pc:spChg>
        <pc:spChg chg="del">
          <ac:chgData name="Kochnev Kirill Romanovich" userId="S::kkochnev@ozon.ru::7ec233ba-5f4f-4279-8e83-e6b3ebb77aee" providerId="AD" clId="Web-{5FBDBA7E-57E2-2047-6468-C9597E5FB38B}" dt="2022-02-28T20:56:04.679" v="828"/>
          <ac:spMkLst>
            <pc:docMk/>
            <pc:sldMk cId="2158995173" sldId="590"/>
            <ac:spMk id="23" creationId="{0F6222BA-31A8-418D-9459-AAB534A7D7EE}"/>
          </ac:spMkLst>
        </pc:spChg>
        <pc:spChg chg="del">
          <ac:chgData name="Kochnev Kirill Romanovich" userId="S::kkochnev@ozon.ru::7ec233ba-5f4f-4279-8e83-e6b3ebb77aee" providerId="AD" clId="Web-{5FBDBA7E-57E2-2047-6468-C9597E5FB38B}" dt="2022-02-28T20:56:04.695" v="834"/>
          <ac:spMkLst>
            <pc:docMk/>
            <pc:sldMk cId="2158995173" sldId="590"/>
            <ac:spMk id="28" creationId="{00000000-0000-0000-0000-000000000000}"/>
          </ac:spMkLst>
        </pc:spChg>
        <pc:spChg chg="del">
          <ac:chgData name="Kochnev Kirill Romanovich" userId="S::kkochnev@ozon.ru::7ec233ba-5f4f-4279-8e83-e6b3ebb77aee" providerId="AD" clId="Web-{5FBDBA7E-57E2-2047-6468-C9597E5FB38B}" dt="2022-02-28T20:56:04.679" v="833"/>
          <ac:spMkLst>
            <pc:docMk/>
            <pc:sldMk cId="2158995173" sldId="590"/>
            <ac:spMk id="29" creationId="{00000000-0000-0000-0000-000000000000}"/>
          </ac:spMkLst>
        </pc:spChg>
        <pc:spChg chg="del">
          <ac:chgData name="Kochnev Kirill Romanovich" userId="S::kkochnev@ozon.ru::7ec233ba-5f4f-4279-8e83-e6b3ebb77aee" providerId="AD" clId="Web-{5FBDBA7E-57E2-2047-6468-C9597E5FB38B}" dt="2022-02-28T20:56:09.039" v="838"/>
          <ac:spMkLst>
            <pc:docMk/>
            <pc:sldMk cId="2158995173" sldId="590"/>
            <ac:spMk id="30" creationId="{00000000-0000-0000-0000-000000000000}"/>
          </ac:spMkLst>
        </pc:spChg>
        <pc:cxnChg chg="del">
          <ac:chgData name="Kochnev Kirill Romanovich" userId="S::kkochnev@ozon.ru::7ec233ba-5f4f-4279-8e83-e6b3ebb77aee" providerId="AD" clId="Web-{5FBDBA7E-57E2-2047-6468-C9597E5FB38B}" dt="2022-02-28T20:56:04.679" v="832"/>
          <ac:cxnSpMkLst>
            <pc:docMk/>
            <pc:sldMk cId="2158995173" sldId="590"/>
            <ac:cxnSpMk id="31" creationId="{00000000-0000-0000-0000-000000000000}"/>
          </ac:cxnSpMkLst>
        </pc:cxnChg>
        <pc:cxnChg chg="del">
          <ac:chgData name="Kochnev Kirill Romanovich" userId="S::kkochnev@ozon.ru::7ec233ba-5f4f-4279-8e83-e6b3ebb77aee" providerId="AD" clId="Web-{5FBDBA7E-57E2-2047-6468-C9597E5FB38B}" dt="2022-02-28T20:56:04.679" v="831"/>
          <ac:cxnSpMkLst>
            <pc:docMk/>
            <pc:sldMk cId="2158995173" sldId="590"/>
            <ac:cxnSpMk id="34" creationId="{00000000-0000-0000-0000-000000000000}"/>
          </ac:cxnSpMkLst>
        </pc:cxnChg>
        <pc:cxnChg chg="del">
          <ac:chgData name="Kochnev Kirill Romanovich" userId="S::kkochnev@ozon.ru::7ec233ba-5f4f-4279-8e83-e6b3ebb77aee" providerId="AD" clId="Web-{5FBDBA7E-57E2-2047-6468-C9597E5FB38B}" dt="2022-02-28T20:56:04.679" v="830"/>
          <ac:cxnSpMkLst>
            <pc:docMk/>
            <pc:sldMk cId="2158995173" sldId="590"/>
            <ac:cxnSpMk id="35" creationId="{00000000-0000-0000-0000-000000000000}"/>
          </ac:cxnSpMkLst>
        </pc:cxnChg>
        <pc:cxnChg chg="del">
          <ac:chgData name="Kochnev Kirill Romanovich" userId="S::kkochnev@ozon.ru::7ec233ba-5f4f-4279-8e83-e6b3ebb77aee" providerId="AD" clId="Web-{5FBDBA7E-57E2-2047-6468-C9597E5FB38B}" dt="2022-02-28T20:56:04.679" v="829"/>
          <ac:cxnSpMkLst>
            <pc:docMk/>
            <pc:sldMk cId="2158995173" sldId="590"/>
            <ac:cxnSpMk id="36" creationId="{00000000-0000-0000-0000-000000000000}"/>
          </ac:cxnSpMkLst>
        </pc:cxnChg>
      </pc:sldChg>
      <pc:sldChg chg="modSp add replId">
        <pc:chgData name="Kochnev Kirill Romanovich" userId="S::kkochnev@ozon.ru::7ec233ba-5f4f-4279-8e83-e6b3ebb77aee" providerId="AD" clId="Web-{5FBDBA7E-57E2-2047-6468-C9597E5FB38B}" dt="2022-02-28T20:57:06.524" v="844" actId="20577"/>
        <pc:sldMkLst>
          <pc:docMk/>
          <pc:sldMk cId="2925559302" sldId="591"/>
        </pc:sldMkLst>
        <pc:spChg chg="mod">
          <ac:chgData name="Kochnev Kirill Romanovich" userId="S::kkochnev@ozon.ru::7ec233ba-5f4f-4279-8e83-e6b3ebb77aee" providerId="AD" clId="Web-{5FBDBA7E-57E2-2047-6468-C9597E5FB38B}" dt="2022-02-28T20:56:47.805" v="841" actId="20577"/>
          <ac:spMkLst>
            <pc:docMk/>
            <pc:sldMk cId="2925559302" sldId="591"/>
            <ac:spMk id="3" creationId="{00000000-0000-0000-0000-000000000000}"/>
          </ac:spMkLst>
        </pc:spChg>
        <pc:spChg chg="mod">
          <ac:chgData name="Kochnev Kirill Romanovich" userId="S::kkochnev@ozon.ru::7ec233ba-5f4f-4279-8e83-e6b3ebb77aee" providerId="AD" clId="Web-{5FBDBA7E-57E2-2047-6468-C9597E5FB38B}" dt="2022-02-28T20:57:06.524" v="844" actId="20577"/>
          <ac:spMkLst>
            <pc:docMk/>
            <pc:sldMk cId="2925559302" sldId="591"/>
            <ac:spMk id="24" creationId="{40EC17C3-EC40-4707-87EC-DCEF42A83408}"/>
          </ac:spMkLst>
        </pc:spChg>
      </pc:sldChg>
      <pc:sldChg chg="add replId">
        <pc:chgData name="Kochnev Kirill Romanovich" userId="S::kkochnev@ozon.ru::7ec233ba-5f4f-4279-8e83-e6b3ebb77aee" providerId="AD" clId="Web-{5FBDBA7E-57E2-2047-6468-C9597E5FB38B}" dt="2022-02-28T20:57:06.884" v="845"/>
        <pc:sldMkLst>
          <pc:docMk/>
          <pc:sldMk cId="487119907" sldId="592"/>
        </pc:sldMkLst>
      </pc:sldChg>
      <pc:sldChg chg="add ord replId">
        <pc:chgData name="Kochnev Kirill Romanovich" userId="S::kkochnev@ozon.ru::7ec233ba-5f4f-4279-8e83-e6b3ebb77aee" providerId="AD" clId="Web-{5FBDBA7E-57E2-2047-6468-C9597E5FB38B}" dt="2022-02-28T21:05:15.252" v="871"/>
        <pc:sldMkLst>
          <pc:docMk/>
          <pc:sldMk cId="3707246411" sldId="593"/>
        </pc:sldMkLst>
      </pc:sldChg>
    </pc:docChg>
  </pc:docChgLst>
  <pc:docChgLst>
    <pc:chgData name="Kochnev Kirill Romanovich" userId="S::kkochnev@ozon.ru::7ec233ba-5f4f-4279-8e83-e6b3ebb77aee" providerId="AD" clId="Web-{9BDA526C-2110-8B76-992E-2A0FD82C11B9}"/>
    <pc:docChg chg="addSld delSld modSld sldOrd modSection">
      <pc:chgData name="Kochnev Kirill Romanovich" userId="S::kkochnev@ozon.ru::7ec233ba-5f4f-4279-8e83-e6b3ebb77aee" providerId="AD" clId="Web-{9BDA526C-2110-8B76-992E-2A0FD82C11B9}" dt="2022-03-04T10:01:24.664" v="1781" actId="20577"/>
      <pc:docMkLst>
        <pc:docMk/>
      </pc:docMkLst>
      <pc:sldChg chg="ord">
        <pc:chgData name="Kochnev Kirill Romanovich" userId="S::kkochnev@ozon.ru::7ec233ba-5f4f-4279-8e83-e6b3ebb77aee" providerId="AD" clId="Web-{9BDA526C-2110-8B76-992E-2A0FD82C11B9}" dt="2022-03-04T08:52:38.848" v="418"/>
        <pc:sldMkLst>
          <pc:docMk/>
          <pc:sldMk cId="3988880623" sldId="594"/>
        </pc:sldMkLst>
      </pc:sldChg>
      <pc:sldChg chg="ord">
        <pc:chgData name="Kochnev Kirill Romanovich" userId="S::kkochnev@ozon.ru::7ec233ba-5f4f-4279-8e83-e6b3ebb77aee" providerId="AD" clId="Web-{9BDA526C-2110-8B76-992E-2A0FD82C11B9}" dt="2022-03-04T08:52:19.893" v="417"/>
        <pc:sldMkLst>
          <pc:docMk/>
          <pc:sldMk cId="1393721803" sldId="634"/>
        </pc:sldMkLst>
      </pc:sldChg>
      <pc:sldChg chg="addSp delSp modSp ord">
        <pc:chgData name="Kochnev Kirill Romanovich" userId="S::kkochnev@ozon.ru::7ec233ba-5f4f-4279-8e83-e6b3ebb77aee" providerId="AD" clId="Web-{9BDA526C-2110-8B76-992E-2A0FD82C11B9}" dt="2022-03-04T09:26:46.268" v="1084" actId="14100"/>
        <pc:sldMkLst>
          <pc:docMk/>
          <pc:sldMk cId="2974203543" sldId="647"/>
        </pc:sldMkLst>
        <pc:spChg chg="mod">
          <ac:chgData name="Kochnev Kirill Romanovich" userId="S::kkochnev@ozon.ru::7ec233ba-5f4f-4279-8e83-e6b3ebb77aee" providerId="AD" clId="Web-{9BDA526C-2110-8B76-992E-2A0FD82C11B9}" dt="2022-03-04T09:26:32.908" v="1074" actId="20577"/>
          <ac:spMkLst>
            <pc:docMk/>
            <pc:sldMk cId="2974203543" sldId="647"/>
            <ac:spMk id="2" creationId="{00000000-0000-0000-0000-000000000000}"/>
          </ac:spMkLst>
        </pc:spChg>
        <pc:spChg chg="del mod">
          <ac:chgData name="Kochnev Kirill Romanovich" userId="S::kkochnev@ozon.ru::7ec233ba-5f4f-4279-8e83-e6b3ebb77aee" providerId="AD" clId="Web-{9BDA526C-2110-8B76-992E-2A0FD82C11B9}" dt="2022-03-04T09:26:36.440" v="1076"/>
          <ac:spMkLst>
            <pc:docMk/>
            <pc:sldMk cId="2974203543" sldId="647"/>
            <ac:spMk id="3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9BDA526C-2110-8B76-992E-2A0FD82C11B9}" dt="2022-03-04T09:26:42.627" v="1082"/>
          <ac:spMkLst>
            <pc:docMk/>
            <pc:sldMk cId="2974203543" sldId="647"/>
            <ac:spMk id="6" creationId="{E6EC711B-F977-4A89-802F-F05F97FB091D}"/>
          </ac:spMkLst>
        </pc:spChg>
        <pc:spChg chg="add del mod">
          <ac:chgData name="Kochnev Kirill Romanovich" userId="S::kkochnev@ozon.ru::7ec233ba-5f4f-4279-8e83-e6b3ebb77aee" providerId="AD" clId="Web-{9BDA526C-2110-8B76-992E-2A0FD82C11B9}" dt="2022-03-04T09:26:38.346" v="1078"/>
          <ac:spMkLst>
            <pc:docMk/>
            <pc:sldMk cId="2974203543" sldId="647"/>
            <ac:spMk id="8" creationId="{8FE52D23-534A-4D10-ADE4-1279B2C2822E}"/>
          </ac:spMkLst>
        </pc:spChg>
        <pc:picChg chg="del">
          <ac:chgData name="Kochnev Kirill Romanovich" userId="S::kkochnev@ozon.ru::7ec233ba-5f4f-4279-8e83-e6b3ebb77aee" providerId="AD" clId="Web-{9BDA526C-2110-8B76-992E-2A0FD82C11B9}" dt="2022-03-04T09:26:38.143" v="1077"/>
          <ac:picMkLst>
            <pc:docMk/>
            <pc:sldMk cId="2974203543" sldId="647"/>
            <ac:picMk id="9" creationId="{4A17339B-00E9-4A08-B532-4F731F878F5D}"/>
          </ac:picMkLst>
        </pc:picChg>
        <pc:picChg chg="add mod ord">
          <ac:chgData name="Kochnev Kirill Romanovich" userId="S::kkochnev@ozon.ru::7ec233ba-5f4f-4279-8e83-e6b3ebb77aee" providerId="AD" clId="Web-{9BDA526C-2110-8B76-992E-2A0FD82C11B9}" dt="2022-03-04T09:26:46.268" v="1084" actId="14100"/>
          <ac:picMkLst>
            <pc:docMk/>
            <pc:sldMk cId="2974203543" sldId="647"/>
            <ac:picMk id="10" creationId="{4234C432-4DE1-4BDC-BEA0-3BBA29B5AD4A}"/>
          </ac:picMkLst>
        </pc:picChg>
      </pc:sldChg>
      <pc:sldChg chg="addSp delSp modSp">
        <pc:chgData name="Kochnev Kirill Romanovich" userId="S::kkochnev@ozon.ru::7ec233ba-5f4f-4279-8e83-e6b3ebb77aee" providerId="AD" clId="Web-{9BDA526C-2110-8B76-992E-2A0FD82C11B9}" dt="2022-03-04T08:53:53.398" v="450" actId="20577"/>
        <pc:sldMkLst>
          <pc:docMk/>
          <pc:sldMk cId="2797475311" sldId="650"/>
        </pc:sldMkLst>
        <pc:spChg chg="mod">
          <ac:chgData name="Kochnev Kirill Romanovich" userId="S::kkochnev@ozon.ru::7ec233ba-5f4f-4279-8e83-e6b3ebb77aee" providerId="AD" clId="Web-{9BDA526C-2110-8B76-992E-2A0FD82C11B9}" dt="2022-03-04T08:53:53.398" v="450" actId="20577"/>
          <ac:spMkLst>
            <pc:docMk/>
            <pc:sldMk cId="2797475311" sldId="650"/>
            <ac:spMk id="2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9BDA526C-2110-8B76-992E-2A0FD82C11B9}" dt="2022-03-04T08:53:50.257" v="441"/>
          <ac:spMkLst>
            <pc:docMk/>
            <pc:sldMk cId="2797475311" sldId="650"/>
            <ac:spMk id="4" creationId="{C6A78380-944F-4CC5-ACA1-DBC1D0A19A3C}"/>
          </ac:spMkLst>
        </pc:spChg>
      </pc:sldChg>
      <pc:sldChg chg="ord">
        <pc:chgData name="Kochnev Kirill Romanovich" userId="S::kkochnev@ozon.ru::7ec233ba-5f4f-4279-8e83-e6b3ebb77aee" providerId="AD" clId="Web-{9BDA526C-2110-8B76-992E-2A0FD82C11B9}" dt="2022-03-04T09:25:11.873" v="1018"/>
        <pc:sldMkLst>
          <pc:docMk/>
          <pc:sldMk cId="268728579" sldId="651"/>
        </pc:sldMkLst>
      </pc:sldChg>
      <pc:sldChg chg="delSp modSp ord">
        <pc:chgData name="Kochnev Kirill Romanovich" userId="S::kkochnev@ozon.ru::7ec233ba-5f4f-4279-8e83-e6b3ebb77aee" providerId="AD" clId="Web-{9BDA526C-2110-8B76-992E-2A0FD82C11B9}" dt="2022-03-04T08:54:54.261" v="510"/>
        <pc:sldMkLst>
          <pc:docMk/>
          <pc:sldMk cId="2335843572" sldId="653"/>
        </pc:sldMkLst>
        <pc:spChg chg="mod">
          <ac:chgData name="Kochnev Kirill Romanovich" userId="S::kkochnev@ozon.ru::7ec233ba-5f4f-4279-8e83-e6b3ebb77aee" providerId="AD" clId="Web-{9BDA526C-2110-8B76-992E-2A0FD82C11B9}" dt="2022-03-04T08:51:36.563" v="416" actId="20577"/>
          <ac:spMkLst>
            <pc:docMk/>
            <pc:sldMk cId="2335843572" sldId="653"/>
            <ac:spMk id="7" creationId="{FADD2730-AEA3-45F6-A740-FFDE0B80F78C}"/>
          </ac:spMkLst>
        </pc:spChg>
        <pc:spChg chg="del">
          <ac:chgData name="Kochnev Kirill Romanovich" userId="S::kkochnev@ozon.ru::7ec233ba-5f4f-4279-8e83-e6b3ebb77aee" providerId="AD" clId="Web-{9BDA526C-2110-8B76-992E-2A0FD82C11B9}" dt="2022-03-04T08:48:28.241" v="125"/>
          <ac:spMkLst>
            <pc:docMk/>
            <pc:sldMk cId="2335843572" sldId="653"/>
            <ac:spMk id="11" creationId="{184B7555-D68B-4CC2-A4FA-80A8BE4C7636}"/>
          </ac:spMkLst>
        </pc:spChg>
        <pc:picChg chg="del">
          <ac:chgData name="Kochnev Kirill Romanovich" userId="S::kkochnev@ozon.ru::7ec233ba-5f4f-4279-8e83-e6b3ebb77aee" providerId="AD" clId="Web-{9BDA526C-2110-8B76-992E-2A0FD82C11B9}" dt="2022-03-04T08:48:24.866" v="123"/>
          <ac:picMkLst>
            <pc:docMk/>
            <pc:sldMk cId="2335843572" sldId="653"/>
            <ac:picMk id="6" creationId="{4E8E1BE3-B940-40EF-B179-84886D0BDD97}"/>
          </ac:picMkLst>
        </pc:picChg>
        <pc:picChg chg="del">
          <ac:chgData name="Kochnev Kirill Romanovich" userId="S::kkochnev@ozon.ru::7ec233ba-5f4f-4279-8e83-e6b3ebb77aee" providerId="AD" clId="Web-{9BDA526C-2110-8B76-992E-2A0FD82C11B9}" dt="2022-03-04T08:48:26.350" v="124"/>
          <ac:picMkLst>
            <pc:docMk/>
            <pc:sldMk cId="2335843572" sldId="653"/>
            <ac:picMk id="10" creationId="{A76F4C0E-9D0A-4901-BAC6-AE1B2CD2D744}"/>
          </ac:picMkLst>
        </pc:picChg>
      </pc:sldChg>
      <pc:sldChg chg="add ord replId">
        <pc:chgData name="Kochnev Kirill Romanovich" userId="S::kkochnev@ozon.ru::7ec233ba-5f4f-4279-8e83-e6b3ebb77aee" providerId="AD" clId="Web-{9BDA526C-2110-8B76-992E-2A0FD82C11B9}" dt="2022-03-04T08:48:23.162" v="122"/>
        <pc:sldMkLst>
          <pc:docMk/>
          <pc:sldMk cId="3068054684" sldId="659"/>
        </pc:sldMkLst>
      </pc:sldChg>
      <pc:sldChg chg="modSp add ord replId">
        <pc:chgData name="Kochnev Kirill Romanovich" userId="S::kkochnev@ozon.ru::7ec233ba-5f4f-4279-8e83-e6b3ebb77aee" providerId="AD" clId="Web-{9BDA526C-2110-8B76-992E-2A0FD82C11B9}" dt="2022-03-04T08:52:51.614" v="426" actId="20577"/>
        <pc:sldMkLst>
          <pc:docMk/>
          <pc:sldMk cId="3952567031" sldId="660"/>
        </pc:sldMkLst>
        <pc:spChg chg="mod">
          <ac:chgData name="Kochnev Kirill Romanovich" userId="S::kkochnev@ozon.ru::7ec233ba-5f4f-4279-8e83-e6b3ebb77aee" providerId="AD" clId="Web-{9BDA526C-2110-8B76-992E-2A0FD82C11B9}" dt="2022-03-04T08:52:51.614" v="426" actId="20577"/>
          <ac:spMkLst>
            <pc:docMk/>
            <pc:sldMk cId="3952567031" sldId="660"/>
            <ac:spMk id="2" creationId="{00000000-0000-0000-0000-000000000000}"/>
          </ac:spMkLst>
        </pc:spChg>
      </pc:sldChg>
      <pc:sldChg chg="delSp modSp add replId">
        <pc:chgData name="Kochnev Kirill Romanovich" userId="S::kkochnev@ozon.ru::7ec233ba-5f4f-4279-8e83-e6b3ebb77aee" providerId="AD" clId="Web-{9BDA526C-2110-8B76-992E-2A0FD82C11B9}" dt="2022-03-04T08:54:21.822" v="508" actId="20577"/>
        <pc:sldMkLst>
          <pc:docMk/>
          <pc:sldMk cId="11726252" sldId="661"/>
        </pc:sldMkLst>
        <pc:spChg chg="mod">
          <ac:chgData name="Kochnev Kirill Romanovich" userId="S::kkochnev@ozon.ru::7ec233ba-5f4f-4279-8e83-e6b3ebb77aee" providerId="AD" clId="Web-{9BDA526C-2110-8B76-992E-2A0FD82C11B9}" dt="2022-03-04T08:54:21.822" v="508" actId="20577"/>
          <ac:spMkLst>
            <pc:docMk/>
            <pc:sldMk cId="11726252" sldId="661"/>
            <ac:spMk id="2" creationId="{00000000-0000-0000-0000-000000000000}"/>
          </ac:spMkLst>
        </pc:spChg>
        <pc:spChg chg="del">
          <ac:chgData name="Kochnev Kirill Romanovich" userId="S::kkochnev@ozon.ru::7ec233ba-5f4f-4279-8e83-e6b3ebb77aee" providerId="AD" clId="Web-{9BDA526C-2110-8B76-992E-2A0FD82C11B9}" dt="2022-03-04T08:54:01.071" v="452"/>
          <ac:spMkLst>
            <pc:docMk/>
            <pc:sldMk cId="11726252" sldId="661"/>
            <ac:spMk id="4" creationId="{C6A78380-944F-4CC5-ACA1-DBC1D0A19A3C}"/>
          </ac:spMkLst>
        </pc:spChg>
      </pc:sldChg>
      <pc:sldChg chg="addSp delSp modSp add del replId">
        <pc:chgData name="Kochnev Kirill Romanovich" userId="S::kkochnev@ozon.ru::7ec233ba-5f4f-4279-8e83-e6b3ebb77aee" providerId="AD" clId="Web-{9BDA526C-2110-8B76-992E-2A0FD82C11B9}" dt="2022-03-04T08:53:26.569" v="430"/>
        <pc:sldMkLst>
          <pc:docMk/>
          <pc:sldMk cId="3745282074" sldId="661"/>
        </pc:sldMkLst>
        <pc:spChg chg="add del">
          <ac:chgData name="Kochnev Kirill Romanovich" userId="S::kkochnev@ozon.ru::7ec233ba-5f4f-4279-8e83-e6b3ebb77aee" providerId="AD" clId="Web-{9BDA526C-2110-8B76-992E-2A0FD82C11B9}" dt="2022-03-04T08:53:22.788" v="429"/>
          <ac:spMkLst>
            <pc:docMk/>
            <pc:sldMk cId="3745282074" sldId="661"/>
            <ac:spMk id="2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9BDA526C-2110-8B76-992E-2A0FD82C11B9}" dt="2022-03-04T08:53:22.788" v="429"/>
          <ac:spMkLst>
            <pc:docMk/>
            <pc:sldMk cId="3745282074" sldId="661"/>
            <ac:spMk id="5" creationId="{3A8589BD-B9DA-40D2-868F-A6185E21D71E}"/>
          </ac:spMkLst>
        </pc:spChg>
      </pc:sldChg>
      <pc:sldChg chg="modSp add ord replId">
        <pc:chgData name="Kochnev Kirill Romanovich" userId="S::kkochnev@ozon.ru::7ec233ba-5f4f-4279-8e83-e6b3ebb77aee" providerId="AD" clId="Web-{9BDA526C-2110-8B76-992E-2A0FD82C11B9}" dt="2022-03-04T09:55:42.717" v="1398" actId="20577"/>
        <pc:sldMkLst>
          <pc:docMk/>
          <pc:sldMk cId="2026635138" sldId="662"/>
        </pc:sldMkLst>
        <pc:spChg chg="mod">
          <ac:chgData name="Kochnev Kirill Romanovich" userId="S::kkochnev@ozon.ru::7ec233ba-5f4f-4279-8e83-e6b3ebb77aee" providerId="AD" clId="Web-{9BDA526C-2110-8B76-992E-2A0FD82C11B9}" dt="2022-03-04T09:55:42.717" v="1398" actId="20577"/>
          <ac:spMkLst>
            <pc:docMk/>
            <pc:sldMk cId="2026635138" sldId="662"/>
            <ac:spMk id="7" creationId="{FADD2730-AEA3-45F6-A740-FFDE0B80F78C}"/>
          </ac:spMkLst>
        </pc:spChg>
      </pc:sldChg>
      <pc:sldChg chg="addSp delSp modSp add del ord">
        <pc:chgData name="Kochnev Kirill Romanovich" userId="S::kkochnev@ozon.ru::7ec233ba-5f4f-4279-8e83-e6b3ebb77aee" providerId="AD" clId="Web-{9BDA526C-2110-8B76-992E-2A0FD82C11B9}" dt="2022-03-04T09:16:58.784" v="778"/>
        <pc:sldMkLst>
          <pc:docMk/>
          <pc:sldMk cId="1024309486" sldId="663"/>
        </pc:sldMkLst>
        <pc:spChg chg="mod">
          <ac:chgData name="Kochnev Kirill Romanovich" userId="S::kkochnev@ozon.ru::7ec233ba-5f4f-4279-8e83-e6b3ebb77aee" providerId="AD" clId="Web-{9BDA526C-2110-8B76-992E-2A0FD82C11B9}" dt="2022-03-04T09:06:35.907" v="557" actId="20577"/>
          <ac:spMkLst>
            <pc:docMk/>
            <pc:sldMk cId="1024309486" sldId="663"/>
            <ac:spMk id="2" creationId="{00000000-0000-0000-0000-000000000000}"/>
          </ac:spMkLst>
        </pc:spChg>
        <pc:spChg chg="del">
          <ac:chgData name="Kochnev Kirill Romanovich" userId="S::kkochnev@ozon.ru::7ec233ba-5f4f-4279-8e83-e6b3ebb77aee" providerId="AD" clId="Web-{9BDA526C-2110-8B76-992E-2A0FD82C11B9}" dt="2022-03-04T09:06:49.548" v="558"/>
          <ac:spMkLst>
            <pc:docMk/>
            <pc:sldMk cId="1024309486" sldId="663"/>
            <ac:spMk id="3" creationId="{00000000-0000-0000-0000-000000000000}"/>
          </ac:spMkLst>
        </pc:spChg>
        <pc:spChg chg="add mod">
          <ac:chgData name="Kochnev Kirill Romanovich" userId="S::kkochnev@ozon.ru::7ec233ba-5f4f-4279-8e83-e6b3ebb77aee" providerId="AD" clId="Web-{9BDA526C-2110-8B76-992E-2A0FD82C11B9}" dt="2022-03-04T09:06:49.548" v="558"/>
          <ac:spMkLst>
            <pc:docMk/>
            <pc:sldMk cId="1024309486" sldId="663"/>
            <ac:spMk id="7" creationId="{FED0F94D-91B1-44B8-9C25-538B469260BC}"/>
          </ac:spMkLst>
        </pc:spChg>
        <pc:spChg chg="add">
          <ac:chgData name="Kochnev Kirill Romanovich" userId="S::kkochnev@ozon.ru::7ec233ba-5f4f-4279-8e83-e6b3ebb77aee" providerId="AD" clId="Web-{9BDA526C-2110-8B76-992E-2A0FD82C11B9}" dt="2022-03-04T09:07:08.112" v="564"/>
          <ac:spMkLst>
            <pc:docMk/>
            <pc:sldMk cId="1024309486" sldId="663"/>
            <ac:spMk id="8" creationId="{032D6507-DE63-491C-992E-17C8C59A23AC}"/>
          </ac:spMkLst>
        </pc:spChg>
      </pc:sldChg>
      <pc:sldChg chg="addSp delSp modSp add ord replId">
        <pc:chgData name="Kochnev Kirill Romanovich" userId="S::kkochnev@ozon.ru::7ec233ba-5f4f-4279-8e83-e6b3ebb77aee" providerId="AD" clId="Web-{9BDA526C-2110-8B76-992E-2A0FD82C11B9}" dt="2022-03-04T09:23:00.944" v="847" actId="20577"/>
        <pc:sldMkLst>
          <pc:docMk/>
          <pc:sldMk cId="2423788909" sldId="664"/>
        </pc:sldMkLst>
        <pc:spChg chg="mod">
          <ac:chgData name="Kochnev Kirill Romanovich" userId="S::kkochnev@ozon.ru::7ec233ba-5f4f-4279-8e83-e6b3ebb77aee" providerId="AD" clId="Web-{9BDA526C-2110-8B76-992E-2A0FD82C11B9}" dt="2022-03-04T09:17:08.690" v="784" actId="20577"/>
          <ac:spMkLst>
            <pc:docMk/>
            <pc:sldMk cId="2423788909" sldId="664"/>
            <ac:spMk id="2" creationId="{DD5FD6FB-2F4F-284C-BA7D-171488A859A4}"/>
          </ac:spMkLst>
        </pc:spChg>
        <pc:spChg chg="add mod">
          <ac:chgData name="Kochnev Kirill Romanovich" userId="S::kkochnev@ozon.ru::7ec233ba-5f4f-4279-8e83-e6b3ebb77aee" providerId="AD" clId="Web-{9BDA526C-2110-8B76-992E-2A0FD82C11B9}" dt="2022-03-04T09:18:22.116" v="805" actId="1076"/>
          <ac:spMkLst>
            <pc:docMk/>
            <pc:sldMk cId="2423788909" sldId="664"/>
            <ac:spMk id="3" creationId="{C3DC2D95-8516-481E-A85A-09B552A0EC11}"/>
          </ac:spMkLst>
        </pc:spChg>
        <pc:spChg chg="add mod">
          <ac:chgData name="Kochnev Kirill Romanovich" userId="S::kkochnev@ozon.ru::7ec233ba-5f4f-4279-8e83-e6b3ebb77aee" providerId="AD" clId="Web-{9BDA526C-2110-8B76-992E-2A0FD82C11B9}" dt="2022-03-04T09:18:37.179" v="807" actId="1076"/>
          <ac:spMkLst>
            <pc:docMk/>
            <pc:sldMk cId="2423788909" sldId="664"/>
            <ac:spMk id="4" creationId="{936CBD9D-9DFD-4E19-9786-176629769EF8}"/>
          </ac:spMkLst>
        </pc:spChg>
        <pc:spChg chg="add mod">
          <ac:chgData name="Kochnev Kirill Romanovich" userId="S::kkochnev@ozon.ru::7ec233ba-5f4f-4279-8e83-e6b3ebb77aee" providerId="AD" clId="Web-{9BDA526C-2110-8B76-992E-2A0FD82C11B9}" dt="2022-03-04T09:23:00.944" v="847" actId="20577"/>
          <ac:spMkLst>
            <pc:docMk/>
            <pc:sldMk cId="2423788909" sldId="664"/>
            <ac:spMk id="5" creationId="{50AF38C9-7C8D-4F10-B90F-D1FF9D9BBB47}"/>
          </ac:spMkLst>
        </pc:spChg>
        <pc:spChg chg="add mod">
          <ac:chgData name="Kochnev Kirill Romanovich" userId="S::kkochnev@ozon.ru::7ec233ba-5f4f-4279-8e83-e6b3ebb77aee" providerId="AD" clId="Web-{9BDA526C-2110-8B76-992E-2A0FD82C11B9}" dt="2022-03-04T09:22:05.753" v="828" actId="1076"/>
          <ac:spMkLst>
            <pc:docMk/>
            <pc:sldMk cId="2423788909" sldId="664"/>
            <ac:spMk id="6" creationId="{ADB6048A-EE51-4639-AF80-576885FC97B7}"/>
          </ac:spMkLst>
        </pc:spChg>
        <pc:spChg chg="add del mod">
          <ac:chgData name="Kochnev Kirill Romanovich" userId="S::kkochnev@ozon.ru::7ec233ba-5f4f-4279-8e83-e6b3ebb77aee" providerId="AD" clId="Web-{9BDA526C-2110-8B76-992E-2A0FD82C11B9}" dt="2022-03-04T09:08:46.180" v="589"/>
          <ac:spMkLst>
            <pc:docMk/>
            <pc:sldMk cId="2423788909" sldId="664"/>
            <ac:spMk id="8" creationId="{F52DE014-D4CB-4447-A164-75C521A724F5}"/>
          </ac:spMkLst>
        </pc:spChg>
        <pc:spChg chg="add del mod">
          <ac:chgData name="Kochnev Kirill Romanovich" userId="S::kkochnev@ozon.ru::7ec233ba-5f4f-4279-8e83-e6b3ebb77aee" providerId="AD" clId="Web-{9BDA526C-2110-8B76-992E-2A0FD82C11B9}" dt="2022-03-04T09:18:03.146" v="797"/>
          <ac:spMkLst>
            <pc:docMk/>
            <pc:sldMk cId="2423788909" sldId="664"/>
            <ac:spMk id="11" creationId="{736B1C89-7988-4865-9E48-D732FB5FDB57}"/>
          </ac:spMkLst>
        </pc:spChg>
        <pc:spChg chg="add del mod">
          <ac:chgData name="Kochnev Kirill Romanovich" userId="S::kkochnev@ozon.ru::7ec233ba-5f4f-4279-8e83-e6b3ebb77aee" providerId="AD" clId="Web-{9BDA526C-2110-8B76-992E-2A0FD82C11B9}" dt="2022-03-04T09:18:00.693" v="796"/>
          <ac:spMkLst>
            <pc:docMk/>
            <pc:sldMk cId="2423788909" sldId="664"/>
            <ac:spMk id="13" creationId="{E6EBED3E-3497-43BD-B0C3-00488CAF36CC}"/>
          </ac:spMkLst>
        </pc:spChg>
        <pc:spChg chg="add del mod">
          <ac:chgData name="Kochnev Kirill Romanovich" userId="S::kkochnev@ozon.ru::7ec233ba-5f4f-4279-8e83-e6b3ebb77aee" providerId="AD" clId="Web-{9BDA526C-2110-8B76-992E-2A0FD82C11B9}" dt="2022-03-04T09:22:11.316" v="832"/>
          <ac:spMkLst>
            <pc:docMk/>
            <pc:sldMk cId="2423788909" sldId="664"/>
            <ac:spMk id="16" creationId="{A503C74C-BB46-4728-BF0C-457BB2A31363}"/>
          </ac:spMkLst>
        </pc:spChg>
        <pc:spChg chg="add del mod">
          <ac:chgData name="Kochnev Kirill Romanovich" userId="S::kkochnev@ozon.ru::7ec233ba-5f4f-4279-8e83-e6b3ebb77aee" providerId="AD" clId="Web-{9BDA526C-2110-8B76-992E-2A0FD82C11B9}" dt="2022-03-04T09:22:13.863" v="834"/>
          <ac:spMkLst>
            <pc:docMk/>
            <pc:sldMk cId="2423788909" sldId="664"/>
            <ac:spMk id="18" creationId="{36951A10-22A7-4216-995A-C594525888F3}"/>
          </ac:spMkLst>
        </pc:spChg>
        <pc:spChg chg="add del mod">
          <ac:chgData name="Kochnev Kirill Romanovich" userId="S::kkochnev@ozon.ru::7ec233ba-5f4f-4279-8e83-e6b3ebb77aee" providerId="AD" clId="Web-{9BDA526C-2110-8B76-992E-2A0FD82C11B9}" dt="2022-03-04T09:22:12.785" v="833"/>
          <ac:spMkLst>
            <pc:docMk/>
            <pc:sldMk cId="2423788909" sldId="664"/>
            <ac:spMk id="21" creationId="{A4CE88C7-6EA5-4724-A028-92649CE90DED}"/>
          </ac:spMkLst>
        </pc:spChg>
        <pc:spChg chg="add del mod">
          <ac:chgData name="Kochnev Kirill Romanovich" userId="S::kkochnev@ozon.ru::7ec233ba-5f4f-4279-8e83-e6b3ebb77aee" providerId="AD" clId="Web-{9BDA526C-2110-8B76-992E-2A0FD82C11B9}" dt="2022-03-04T09:22:48.521" v="839"/>
          <ac:spMkLst>
            <pc:docMk/>
            <pc:sldMk cId="2423788909" sldId="664"/>
            <ac:spMk id="25" creationId="{88A8A411-C988-4AAF-B233-65573867C242}"/>
          </ac:spMkLst>
        </pc:spChg>
        <pc:spChg chg="del">
          <ac:chgData name="Kochnev Kirill Romanovich" userId="S::kkochnev@ozon.ru::7ec233ba-5f4f-4279-8e83-e6b3ebb77aee" providerId="AD" clId="Web-{9BDA526C-2110-8B76-992E-2A0FD82C11B9}" dt="2022-03-04T09:07:14.643" v="567"/>
          <ac:spMkLst>
            <pc:docMk/>
            <pc:sldMk cId="2423788909" sldId="664"/>
            <ac:spMk id="95" creationId="{EA9B8085-9C0B-3048-90EB-ED37965C8614}"/>
          </ac:spMkLst>
        </pc:spChg>
        <pc:spChg chg="del mod">
          <ac:chgData name="Kochnev Kirill Romanovich" userId="S::kkochnev@ozon.ru::7ec233ba-5f4f-4279-8e83-e6b3ebb77aee" providerId="AD" clId="Web-{9BDA526C-2110-8B76-992E-2A0FD82C11B9}" dt="2022-03-04T09:07:21.253" v="574"/>
          <ac:spMkLst>
            <pc:docMk/>
            <pc:sldMk cId="2423788909" sldId="664"/>
            <ac:spMk id="96" creationId="{6812E29A-ACAC-7948-8BA1-AA13D343C415}"/>
          </ac:spMkLst>
        </pc:spChg>
        <pc:picChg chg="add mod">
          <ac:chgData name="Kochnev Kirill Romanovich" userId="S::kkochnev@ozon.ru::7ec233ba-5f4f-4279-8e83-e6b3ebb77aee" providerId="AD" clId="Web-{9BDA526C-2110-8B76-992E-2A0FD82C11B9}" dt="2022-03-04T09:21:47.237" v="811" actId="1076"/>
          <ac:picMkLst>
            <pc:docMk/>
            <pc:sldMk cId="2423788909" sldId="664"/>
            <ac:picMk id="14" creationId="{44BC2B37-41DB-4035-BA94-04E158D7BD85}"/>
          </ac:picMkLst>
        </pc:picChg>
        <pc:picChg chg="add mod">
          <ac:chgData name="Kochnev Kirill Romanovich" userId="S::kkochnev@ozon.ru::7ec233ba-5f4f-4279-8e83-e6b3ebb77aee" providerId="AD" clId="Web-{9BDA526C-2110-8B76-992E-2A0FD82C11B9}" dt="2022-03-04T09:22:47.427" v="838" actId="1076"/>
          <ac:picMkLst>
            <pc:docMk/>
            <pc:sldMk cId="2423788909" sldId="664"/>
            <ac:picMk id="27" creationId="{BEDF1262-DCE8-4900-9570-04F3574D949A}"/>
          </ac:picMkLst>
        </pc:picChg>
        <pc:picChg chg="del mod">
          <ac:chgData name="Kochnev Kirill Romanovich" userId="S::kkochnev@ozon.ru::7ec233ba-5f4f-4279-8e83-e6b3ebb77aee" providerId="AD" clId="Web-{9BDA526C-2110-8B76-992E-2A0FD82C11B9}" dt="2022-03-04T09:08:43.914" v="588"/>
          <ac:picMkLst>
            <pc:docMk/>
            <pc:sldMk cId="2423788909" sldId="664"/>
            <ac:picMk id="77" creationId="{3916AE16-CF2F-6649-9A9A-A8EC56D5614A}"/>
          </ac:picMkLst>
        </pc:picChg>
        <pc:picChg chg="mod">
          <ac:chgData name="Kochnev Kirill Romanovich" userId="S::kkochnev@ozon.ru::7ec233ba-5f4f-4279-8e83-e6b3ebb77aee" providerId="AD" clId="Web-{9BDA526C-2110-8B76-992E-2A0FD82C11B9}" dt="2022-03-04T09:08:48.555" v="590" actId="1076"/>
          <ac:picMkLst>
            <pc:docMk/>
            <pc:sldMk cId="2423788909" sldId="664"/>
            <ac:picMk id="78" creationId="{25B7D372-9A49-FF44-B594-BA6CFE34BE04}"/>
          </ac:picMkLst>
        </pc:picChg>
        <pc:picChg chg="mod">
          <ac:chgData name="Kochnev Kirill Romanovich" userId="S::kkochnev@ozon.ru::7ec233ba-5f4f-4279-8e83-e6b3ebb77aee" providerId="AD" clId="Web-{9BDA526C-2110-8B76-992E-2A0FD82C11B9}" dt="2022-03-04T09:17:51.130" v="790" actId="1076"/>
          <ac:picMkLst>
            <pc:docMk/>
            <pc:sldMk cId="2423788909" sldId="664"/>
            <ac:picMk id="79" creationId="{C5CA2C65-CF6C-8E42-95C7-BF44EE905E73}"/>
          </ac:picMkLst>
        </pc:picChg>
        <pc:picChg chg="del">
          <ac:chgData name="Kochnev Kirill Romanovich" userId="S::kkochnev@ozon.ru::7ec233ba-5f4f-4279-8e83-e6b3ebb77aee" providerId="AD" clId="Web-{9BDA526C-2110-8B76-992E-2A0FD82C11B9}" dt="2022-03-04T09:17:51.036" v="789"/>
          <ac:picMkLst>
            <pc:docMk/>
            <pc:sldMk cId="2423788909" sldId="664"/>
            <ac:picMk id="80" creationId="{D6012D6B-ABC7-D44A-B0E7-E395DD8FA6B6}"/>
          </ac:picMkLst>
        </pc:picChg>
        <pc:picChg chg="del">
          <ac:chgData name="Kochnev Kirill Romanovich" userId="S::kkochnev@ozon.ru::7ec233ba-5f4f-4279-8e83-e6b3ebb77aee" providerId="AD" clId="Web-{9BDA526C-2110-8B76-992E-2A0FD82C11B9}" dt="2022-03-04T09:17:43.489" v="787"/>
          <ac:picMkLst>
            <pc:docMk/>
            <pc:sldMk cId="2423788909" sldId="664"/>
            <ac:picMk id="81" creationId="{62ADD357-C98E-514B-85B5-345ADA924C65}"/>
          </ac:picMkLst>
        </pc:picChg>
        <pc:picChg chg="del">
          <ac:chgData name="Kochnev Kirill Romanovich" userId="S::kkochnev@ozon.ru::7ec233ba-5f4f-4279-8e83-e6b3ebb77aee" providerId="AD" clId="Web-{9BDA526C-2110-8B76-992E-2A0FD82C11B9}" dt="2022-03-04T09:22:08.316" v="829"/>
          <ac:picMkLst>
            <pc:docMk/>
            <pc:sldMk cId="2423788909" sldId="664"/>
            <ac:picMk id="82" creationId="{F3B20560-CAC9-7E46-90E4-7486175F6DE1}"/>
          </ac:picMkLst>
        </pc:picChg>
        <pc:picChg chg="del">
          <ac:chgData name="Kochnev Kirill Romanovich" userId="S::kkochnev@ozon.ru::7ec233ba-5f4f-4279-8e83-e6b3ebb77aee" providerId="AD" clId="Web-{9BDA526C-2110-8B76-992E-2A0FD82C11B9}" dt="2022-03-04T09:22:09.878" v="830"/>
          <ac:picMkLst>
            <pc:docMk/>
            <pc:sldMk cId="2423788909" sldId="664"/>
            <ac:picMk id="83" creationId="{1F7AC0E8-DDC2-3440-AE68-C12BA19A9539}"/>
          </ac:picMkLst>
        </pc:picChg>
        <pc:picChg chg="del">
          <ac:chgData name="Kochnev Kirill Romanovich" userId="S::kkochnev@ozon.ru::7ec233ba-5f4f-4279-8e83-e6b3ebb77aee" providerId="AD" clId="Web-{9BDA526C-2110-8B76-992E-2A0FD82C11B9}" dt="2022-03-04T09:22:10.347" v="831"/>
          <ac:picMkLst>
            <pc:docMk/>
            <pc:sldMk cId="2423788909" sldId="664"/>
            <ac:picMk id="84" creationId="{3CD988CD-5DD5-1E47-B729-457EDF3AD780}"/>
          </ac:picMkLst>
        </pc:picChg>
        <pc:picChg chg="del mod">
          <ac:chgData name="Kochnev Kirill Romanovich" userId="S::kkochnev@ozon.ru::7ec233ba-5f4f-4279-8e83-e6b3ebb77aee" providerId="AD" clId="Web-{9BDA526C-2110-8B76-992E-2A0FD82C11B9}" dt="2022-03-04T09:22:44.068" v="836"/>
          <ac:picMkLst>
            <pc:docMk/>
            <pc:sldMk cId="2423788909" sldId="664"/>
            <ac:picMk id="85" creationId="{7768609C-557D-7E4C-ADAC-7E8615C9D440}"/>
          </ac:picMkLst>
        </pc:picChg>
        <pc:picChg chg="del">
          <ac:chgData name="Kochnev Kirill Romanovich" userId="S::kkochnev@ozon.ru::7ec233ba-5f4f-4279-8e83-e6b3ebb77aee" providerId="AD" clId="Web-{9BDA526C-2110-8B76-992E-2A0FD82C11B9}" dt="2022-03-04T09:07:15.972" v="568"/>
          <ac:picMkLst>
            <pc:docMk/>
            <pc:sldMk cId="2423788909" sldId="664"/>
            <ac:picMk id="98" creationId="{F2AD30B4-3069-8742-A394-B8682CF6F03D}"/>
          </ac:picMkLst>
        </pc:picChg>
        <pc:picChg chg="del">
          <ac:chgData name="Kochnev Kirill Romanovich" userId="S::kkochnev@ozon.ru::7ec233ba-5f4f-4279-8e83-e6b3ebb77aee" providerId="AD" clId="Web-{9BDA526C-2110-8B76-992E-2A0FD82C11B9}" dt="2022-03-04T09:07:16.769" v="569"/>
          <ac:picMkLst>
            <pc:docMk/>
            <pc:sldMk cId="2423788909" sldId="664"/>
            <ac:picMk id="99" creationId="{9F2BFFBC-FFE2-6C48-97C4-71BB0EBF2A96}"/>
          </ac:picMkLst>
        </pc:picChg>
        <pc:cxnChg chg="del">
          <ac:chgData name="Kochnev Kirill Romanovich" userId="S::kkochnev@ozon.ru::7ec233ba-5f4f-4279-8e83-e6b3ebb77aee" providerId="AD" clId="Web-{9BDA526C-2110-8B76-992E-2A0FD82C11B9}" dt="2022-03-04T09:07:17.456" v="570"/>
          <ac:cxnSpMkLst>
            <pc:docMk/>
            <pc:sldMk cId="2423788909" sldId="664"/>
            <ac:cxnSpMk id="101" creationId="{17AE1697-E671-4942-A284-03DB2FE89CF2}"/>
          </ac:cxnSpMkLst>
        </pc:cxnChg>
        <pc:cxnChg chg="del">
          <ac:chgData name="Kochnev Kirill Romanovich" userId="S::kkochnev@ozon.ru::7ec233ba-5f4f-4279-8e83-e6b3ebb77aee" providerId="AD" clId="Web-{9BDA526C-2110-8B76-992E-2A0FD82C11B9}" dt="2022-03-04T09:07:23.175" v="575"/>
          <ac:cxnSpMkLst>
            <pc:docMk/>
            <pc:sldMk cId="2423788909" sldId="664"/>
            <ac:cxnSpMk id="102" creationId="{EB159A93-67B5-284B-A8E9-054CD2DA10AD}"/>
          </ac:cxnSpMkLst>
        </pc:cxnChg>
      </pc:sldChg>
      <pc:sldChg chg="addSp delSp modSp add replId">
        <pc:chgData name="Kochnev Kirill Romanovich" userId="S::kkochnev@ozon.ru::7ec233ba-5f4f-4279-8e83-e6b3ebb77aee" providerId="AD" clId="Web-{9BDA526C-2110-8B76-992E-2A0FD82C11B9}" dt="2022-03-04T09:23:37.321" v="860"/>
        <pc:sldMkLst>
          <pc:docMk/>
          <pc:sldMk cId="3833474672" sldId="665"/>
        </pc:sldMkLst>
        <pc:spChg chg="mod">
          <ac:chgData name="Kochnev Kirill Romanovich" userId="S::kkochnev@ozon.ru::7ec233ba-5f4f-4279-8e83-e6b3ebb77aee" providerId="AD" clId="Web-{9BDA526C-2110-8B76-992E-2A0FD82C11B9}" dt="2022-03-04T09:16:54.627" v="777" actId="20577"/>
          <ac:spMkLst>
            <pc:docMk/>
            <pc:sldMk cId="3833474672" sldId="665"/>
            <ac:spMk id="3" creationId="{C3DC2D95-8516-481E-A85A-09B552A0EC11}"/>
          </ac:spMkLst>
        </pc:spChg>
        <pc:spChg chg="del mod">
          <ac:chgData name="Kochnev Kirill Romanovich" userId="S::kkochnev@ozon.ru::7ec233ba-5f4f-4279-8e83-e6b3ebb77aee" providerId="AD" clId="Web-{9BDA526C-2110-8B76-992E-2A0FD82C11B9}" dt="2022-03-04T09:09:47.839" v="656"/>
          <ac:spMkLst>
            <pc:docMk/>
            <pc:sldMk cId="3833474672" sldId="665"/>
            <ac:spMk id="4" creationId="{936CBD9D-9DFD-4E19-9786-176629769EF8}"/>
          </ac:spMkLst>
        </pc:spChg>
        <pc:spChg chg="del">
          <ac:chgData name="Kochnev Kirill Romanovich" userId="S::kkochnev@ozon.ru::7ec233ba-5f4f-4279-8e83-e6b3ebb77aee" providerId="AD" clId="Web-{9BDA526C-2110-8B76-992E-2A0FD82C11B9}" dt="2022-03-04T09:09:43.323" v="651"/>
          <ac:spMkLst>
            <pc:docMk/>
            <pc:sldMk cId="3833474672" sldId="665"/>
            <ac:spMk id="5" creationId="{50AF38C9-7C8D-4F10-B90F-D1FF9D9BBB47}"/>
          </ac:spMkLst>
        </pc:spChg>
        <pc:spChg chg="del">
          <ac:chgData name="Kochnev Kirill Romanovich" userId="S::kkochnev@ozon.ru::7ec233ba-5f4f-4279-8e83-e6b3ebb77aee" providerId="AD" clId="Web-{9BDA526C-2110-8B76-992E-2A0FD82C11B9}" dt="2022-03-04T09:09:43.323" v="650"/>
          <ac:spMkLst>
            <pc:docMk/>
            <pc:sldMk cId="3833474672" sldId="665"/>
            <ac:spMk id="6" creationId="{ADB6048A-EE51-4639-AF80-576885FC97B7}"/>
          </ac:spMkLst>
        </pc:spChg>
        <pc:spChg chg="add del mod">
          <ac:chgData name="Kochnev Kirill Romanovich" userId="S::kkochnev@ozon.ru::7ec233ba-5f4f-4279-8e83-e6b3ebb77aee" providerId="AD" clId="Web-{9BDA526C-2110-8B76-992E-2A0FD82C11B9}" dt="2022-03-04T09:09:41.698" v="649"/>
          <ac:spMkLst>
            <pc:docMk/>
            <pc:sldMk cId="3833474672" sldId="665"/>
            <ac:spMk id="8" creationId="{9D53C88D-EFC1-434F-812C-89AE1DAC60E5}"/>
          </ac:spMkLst>
        </pc:spChg>
        <pc:spChg chg="add del mod">
          <ac:chgData name="Kochnev Kirill Romanovich" userId="S::kkochnev@ozon.ru::7ec233ba-5f4f-4279-8e83-e6b3ebb77aee" providerId="AD" clId="Web-{9BDA526C-2110-8B76-992E-2A0FD82C11B9}" dt="2022-03-04T09:09:45.980" v="653"/>
          <ac:spMkLst>
            <pc:docMk/>
            <pc:sldMk cId="3833474672" sldId="665"/>
            <ac:spMk id="11" creationId="{BD789053-4E8D-44B1-81C9-1849830F06CC}"/>
          </ac:spMkLst>
        </pc:spChg>
        <pc:spChg chg="add del mod">
          <ac:chgData name="Kochnev Kirill Romanovich" userId="S::kkochnev@ozon.ru::7ec233ba-5f4f-4279-8e83-e6b3ebb77aee" providerId="AD" clId="Web-{9BDA526C-2110-8B76-992E-2A0FD82C11B9}" dt="2022-03-04T09:09:49.419" v="658"/>
          <ac:spMkLst>
            <pc:docMk/>
            <pc:sldMk cId="3833474672" sldId="665"/>
            <ac:spMk id="13" creationId="{01D34008-04FA-4CA1-A5FB-493F6AD7C52E}"/>
          </ac:spMkLst>
        </pc:spChg>
        <pc:spChg chg="add del mod">
          <ac:chgData name="Kochnev Kirill Romanovich" userId="S::kkochnev@ozon.ru::7ec233ba-5f4f-4279-8e83-e6b3ebb77aee" providerId="AD" clId="Web-{9BDA526C-2110-8B76-992E-2A0FD82C11B9}" dt="2022-03-04T09:09:50.339" v="659"/>
          <ac:spMkLst>
            <pc:docMk/>
            <pc:sldMk cId="3833474672" sldId="665"/>
            <ac:spMk id="15" creationId="{80FD698B-1EC3-40AD-98C7-8E6001068257}"/>
          </ac:spMkLst>
        </pc:spChg>
        <pc:spChg chg="add del mod">
          <ac:chgData name="Kochnev Kirill Romanovich" userId="S::kkochnev@ozon.ru::7ec233ba-5f4f-4279-8e83-e6b3ebb77aee" providerId="AD" clId="Web-{9BDA526C-2110-8B76-992E-2A0FD82C11B9}" dt="2022-03-04T09:09:54.496" v="664"/>
          <ac:spMkLst>
            <pc:docMk/>
            <pc:sldMk cId="3833474672" sldId="665"/>
            <ac:spMk id="17" creationId="{32B87F36-D532-4CDD-8EFA-4A82AFB4090B}"/>
          </ac:spMkLst>
        </pc:spChg>
        <pc:spChg chg="add del mod">
          <ac:chgData name="Kochnev Kirill Romanovich" userId="S::kkochnev@ozon.ru::7ec233ba-5f4f-4279-8e83-e6b3ebb77aee" providerId="AD" clId="Web-{9BDA526C-2110-8B76-992E-2A0FD82C11B9}" dt="2022-03-04T09:09:53.699" v="663"/>
          <ac:spMkLst>
            <pc:docMk/>
            <pc:sldMk cId="3833474672" sldId="665"/>
            <ac:spMk id="19" creationId="{86B97F5F-B1E9-4120-A5F0-25A819E08C78}"/>
          </ac:spMkLst>
        </pc:spChg>
        <pc:spChg chg="add del mod">
          <ac:chgData name="Kochnev Kirill Romanovich" userId="S::kkochnev@ozon.ru::7ec233ba-5f4f-4279-8e83-e6b3ebb77aee" providerId="AD" clId="Web-{9BDA526C-2110-8B76-992E-2A0FD82C11B9}" dt="2022-03-04T09:09:55.686" v="665"/>
          <ac:spMkLst>
            <pc:docMk/>
            <pc:sldMk cId="3833474672" sldId="665"/>
            <ac:spMk id="21" creationId="{4FC77988-8DC6-4157-BB3D-DCCC9ED46E17}"/>
          </ac:spMkLst>
        </pc:spChg>
        <pc:spChg chg="add del mod">
          <ac:chgData name="Kochnev Kirill Romanovich" userId="S::kkochnev@ozon.ru::7ec233ba-5f4f-4279-8e83-e6b3ebb77aee" providerId="AD" clId="Web-{9BDA526C-2110-8B76-992E-2A0FD82C11B9}" dt="2022-03-04T09:10:25.482" v="671"/>
          <ac:spMkLst>
            <pc:docMk/>
            <pc:sldMk cId="3833474672" sldId="665"/>
            <ac:spMk id="23" creationId="{567E8274-69D7-4276-ACD4-41637C774900}"/>
          </ac:spMkLst>
        </pc:spChg>
        <pc:picChg chg="add del mod">
          <ac:chgData name="Kochnev Kirill Romanovich" userId="S::kkochnev@ozon.ru::7ec233ba-5f4f-4279-8e83-e6b3ebb77aee" providerId="AD" clId="Web-{9BDA526C-2110-8B76-992E-2A0FD82C11B9}" dt="2022-03-04T09:23:37.321" v="860"/>
          <ac:picMkLst>
            <pc:docMk/>
            <pc:sldMk cId="3833474672" sldId="665"/>
            <ac:picMk id="24" creationId="{F5402242-1ED2-4134-A914-6D08949D0E28}"/>
          </ac:picMkLst>
        </pc:picChg>
        <pc:picChg chg="add del mod">
          <ac:chgData name="Kochnev Kirill Romanovich" userId="S::kkochnev@ozon.ru::7ec233ba-5f4f-4279-8e83-e6b3ebb77aee" providerId="AD" clId="Web-{9BDA526C-2110-8B76-992E-2A0FD82C11B9}" dt="2022-03-04T09:23:32.383" v="857"/>
          <ac:picMkLst>
            <pc:docMk/>
            <pc:sldMk cId="3833474672" sldId="665"/>
            <ac:picMk id="25" creationId="{96E11D71-5080-4221-8D34-2676AA24291E}"/>
          </ac:picMkLst>
        </pc:picChg>
        <pc:picChg chg="del">
          <ac:chgData name="Kochnev Kirill Romanovich" userId="S::kkochnev@ozon.ru::7ec233ba-5f4f-4279-8e83-e6b3ebb77aee" providerId="AD" clId="Web-{9BDA526C-2110-8B76-992E-2A0FD82C11B9}" dt="2022-03-04T09:10:20.544" v="670"/>
          <ac:picMkLst>
            <pc:docMk/>
            <pc:sldMk cId="3833474672" sldId="665"/>
            <ac:picMk id="78" creationId="{25B7D372-9A49-FF44-B594-BA6CFE34BE04}"/>
          </ac:picMkLst>
        </pc:picChg>
        <pc:picChg chg="del">
          <ac:chgData name="Kochnev Kirill Romanovich" userId="S::kkochnev@ozon.ru::7ec233ba-5f4f-4279-8e83-e6b3ebb77aee" providerId="AD" clId="Web-{9BDA526C-2110-8B76-992E-2A0FD82C11B9}" dt="2022-03-04T09:09:38.948" v="646"/>
          <ac:picMkLst>
            <pc:docMk/>
            <pc:sldMk cId="3833474672" sldId="665"/>
            <ac:picMk id="79" creationId="{C5CA2C65-CF6C-8E42-95C7-BF44EE905E73}"/>
          </ac:picMkLst>
        </pc:picChg>
        <pc:picChg chg="del">
          <ac:chgData name="Kochnev Kirill Romanovich" userId="S::kkochnev@ozon.ru::7ec233ba-5f4f-4279-8e83-e6b3ebb77aee" providerId="AD" clId="Web-{9BDA526C-2110-8B76-992E-2A0FD82C11B9}" dt="2022-03-04T09:09:51.339" v="660"/>
          <ac:picMkLst>
            <pc:docMk/>
            <pc:sldMk cId="3833474672" sldId="665"/>
            <ac:picMk id="80" creationId="{D6012D6B-ABC7-D44A-B0E7-E395DD8FA6B6}"/>
          </ac:picMkLst>
        </pc:picChg>
        <pc:picChg chg="del">
          <ac:chgData name="Kochnev Kirill Romanovich" userId="S::kkochnev@ozon.ru::7ec233ba-5f4f-4279-8e83-e6b3ebb77aee" providerId="AD" clId="Web-{9BDA526C-2110-8B76-992E-2A0FD82C11B9}" dt="2022-03-04T09:09:48.480" v="657"/>
          <ac:picMkLst>
            <pc:docMk/>
            <pc:sldMk cId="3833474672" sldId="665"/>
            <ac:picMk id="81" creationId="{62ADD357-C98E-514B-85B5-345ADA924C65}"/>
          </ac:picMkLst>
        </pc:picChg>
        <pc:picChg chg="del">
          <ac:chgData name="Kochnev Kirill Romanovich" userId="S::kkochnev@ozon.ru::7ec233ba-5f4f-4279-8e83-e6b3ebb77aee" providerId="AD" clId="Web-{9BDA526C-2110-8B76-992E-2A0FD82C11B9}" dt="2022-03-04T09:09:39.589" v="647"/>
          <ac:picMkLst>
            <pc:docMk/>
            <pc:sldMk cId="3833474672" sldId="665"/>
            <ac:picMk id="82" creationId="{F3B20560-CAC9-7E46-90E4-7486175F6DE1}"/>
          </ac:picMkLst>
        </pc:picChg>
        <pc:picChg chg="del">
          <ac:chgData name="Kochnev Kirill Romanovich" userId="S::kkochnev@ozon.ru::7ec233ba-5f4f-4279-8e83-e6b3ebb77aee" providerId="AD" clId="Web-{9BDA526C-2110-8B76-992E-2A0FD82C11B9}" dt="2022-03-04T09:09:51.839" v="661"/>
          <ac:picMkLst>
            <pc:docMk/>
            <pc:sldMk cId="3833474672" sldId="665"/>
            <ac:picMk id="83" creationId="{1F7AC0E8-DDC2-3440-AE68-C12BA19A9539}"/>
          </ac:picMkLst>
        </pc:picChg>
        <pc:picChg chg="del">
          <ac:chgData name="Kochnev Kirill Romanovich" userId="S::kkochnev@ozon.ru::7ec233ba-5f4f-4279-8e83-e6b3ebb77aee" providerId="AD" clId="Web-{9BDA526C-2110-8B76-992E-2A0FD82C11B9}" dt="2022-03-04T09:09:52.746" v="662"/>
          <ac:picMkLst>
            <pc:docMk/>
            <pc:sldMk cId="3833474672" sldId="665"/>
            <ac:picMk id="84" creationId="{3CD988CD-5DD5-1E47-B729-457EDF3AD780}"/>
          </ac:picMkLst>
        </pc:picChg>
        <pc:picChg chg="del">
          <ac:chgData name="Kochnev Kirill Romanovich" userId="S::kkochnev@ozon.ru::7ec233ba-5f4f-4279-8e83-e6b3ebb77aee" providerId="AD" clId="Web-{9BDA526C-2110-8B76-992E-2A0FD82C11B9}" dt="2022-03-04T09:09:46.808" v="654"/>
          <ac:picMkLst>
            <pc:docMk/>
            <pc:sldMk cId="3833474672" sldId="665"/>
            <ac:picMk id="85" creationId="{7768609C-557D-7E4C-ADAC-7E8615C9D440}"/>
          </ac:picMkLst>
        </pc:picChg>
        <pc:picChg chg="del">
          <ac:chgData name="Kochnev Kirill Romanovich" userId="S::kkochnev@ozon.ru::7ec233ba-5f4f-4279-8e83-e6b3ebb77aee" providerId="AD" clId="Web-{9BDA526C-2110-8B76-992E-2A0FD82C11B9}" dt="2022-03-04T09:09:43.323" v="652"/>
          <ac:picMkLst>
            <pc:docMk/>
            <pc:sldMk cId="3833474672" sldId="665"/>
            <ac:picMk id="97" creationId="{1EBD1DB1-81A1-7149-8364-D2CC386974B4}"/>
          </ac:picMkLst>
        </pc:picChg>
      </pc:sldChg>
      <pc:sldChg chg="delSp modSp add replId">
        <pc:chgData name="Kochnev Kirill Romanovich" userId="S::kkochnev@ozon.ru::7ec233ba-5f4f-4279-8e83-e6b3ebb77aee" providerId="AD" clId="Web-{9BDA526C-2110-8B76-992E-2A0FD82C11B9}" dt="2022-03-04T09:24:51.918" v="1016" actId="20577"/>
        <pc:sldMkLst>
          <pc:docMk/>
          <pc:sldMk cId="3655232658" sldId="666"/>
        </pc:sldMkLst>
        <pc:spChg chg="mod">
          <ac:chgData name="Kochnev Kirill Romanovich" userId="S::kkochnev@ozon.ru::7ec233ba-5f4f-4279-8e83-e6b3ebb77aee" providerId="AD" clId="Web-{9BDA526C-2110-8B76-992E-2A0FD82C11B9}" dt="2022-03-04T09:23:23.460" v="854" actId="20577"/>
          <ac:spMkLst>
            <pc:docMk/>
            <pc:sldMk cId="3655232658" sldId="666"/>
            <ac:spMk id="2" creationId="{DD5FD6FB-2F4F-284C-BA7D-171488A859A4}"/>
          </ac:spMkLst>
        </pc:spChg>
        <pc:spChg chg="mod">
          <ac:chgData name="Kochnev Kirill Romanovich" userId="S::kkochnev@ozon.ru::7ec233ba-5f4f-4279-8e83-e6b3ebb77aee" providerId="AD" clId="Web-{9BDA526C-2110-8B76-992E-2A0FD82C11B9}" dt="2022-03-04T09:24:51.918" v="1016" actId="20577"/>
          <ac:spMkLst>
            <pc:docMk/>
            <pc:sldMk cId="3655232658" sldId="666"/>
            <ac:spMk id="3" creationId="{C3DC2D95-8516-481E-A85A-09B552A0EC11}"/>
          </ac:spMkLst>
        </pc:spChg>
        <pc:picChg chg="del">
          <ac:chgData name="Kochnev Kirill Romanovich" userId="S::kkochnev@ozon.ru::7ec233ba-5f4f-4279-8e83-e6b3ebb77aee" providerId="AD" clId="Web-{9BDA526C-2110-8B76-992E-2A0FD82C11B9}" dt="2022-03-04T09:23:39.711" v="861"/>
          <ac:picMkLst>
            <pc:docMk/>
            <pc:sldMk cId="3655232658" sldId="666"/>
            <ac:picMk id="24" creationId="{F5402242-1ED2-4134-A914-6D08949D0E28}"/>
          </ac:picMkLst>
        </pc:picChg>
        <pc:picChg chg="del">
          <ac:chgData name="Kochnev Kirill Romanovich" userId="S::kkochnev@ozon.ru::7ec233ba-5f4f-4279-8e83-e6b3ebb77aee" providerId="AD" clId="Web-{9BDA526C-2110-8B76-992E-2A0FD82C11B9}" dt="2022-03-04T09:23:40.290" v="862"/>
          <ac:picMkLst>
            <pc:docMk/>
            <pc:sldMk cId="3655232658" sldId="666"/>
            <ac:picMk id="25" creationId="{96E11D71-5080-4221-8D34-2676AA24291E}"/>
          </ac:picMkLst>
        </pc:picChg>
      </pc:sldChg>
      <pc:sldChg chg="delSp modSp add replId">
        <pc:chgData name="Kochnev Kirill Romanovich" userId="S::kkochnev@ozon.ru::7ec233ba-5f4f-4279-8e83-e6b3ebb77aee" providerId="AD" clId="Web-{9BDA526C-2110-8B76-992E-2A0FD82C11B9}" dt="2022-03-04T09:50:28.958" v="1219" actId="20577"/>
        <pc:sldMkLst>
          <pc:docMk/>
          <pc:sldMk cId="3035268180" sldId="667"/>
        </pc:sldMkLst>
        <pc:spChg chg="mod">
          <ac:chgData name="Kochnev Kirill Romanovich" userId="S::kkochnev@ozon.ru::7ec233ba-5f4f-4279-8e83-e6b3ebb77aee" providerId="AD" clId="Web-{9BDA526C-2110-8B76-992E-2A0FD82C11B9}" dt="2022-03-04T09:50:28.958" v="1219" actId="20577"/>
          <ac:spMkLst>
            <pc:docMk/>
            <pc:sldMk cId="3035268180" sldId="667"/>
            <ac:spMk id="3" creationId="{00000000-0000-0000-0000-000000000000}"/>
          </ac:spMkLst>
        </pc:spChg>
        <pc:spChg chg="del">
          <ac:chgData name="Kochnev Kirill Romanovich" userId="S::kkochnev@ozon.ru::7ec233ba-5f4f-4279-8e83-e6b3ebb77aee" providerId="AD" clId="Web-{9BDA526C-2110-8B76-992E-2A0FD82C11B9}" dt="2022-03-04T09:49:45.270" v="1130"/>
          <ac:spMkLst>
            <pc:docMk/>
            <pc:sldMk cId="3035268180" sldId="667"/>
            <ac:spMk id="22" creationId="{00000000-0000-0000-0000-000000000000}"/>
          </ac:spMkLst>
        </pc:spChg>
      </pc:sldChg>
      <pc:sldChg chg="modSp add replId">
        <pc:chgData name="Kochnev Kirill Romanovich" userId="S::kkochnev@ozon.ru::7ec233ba-5f4f-4279-8e83-e6b3ebb77aee" providerId="AD" clId="Web-{9BDA526C-2110-8B76-992E-2A0FD82C11B9}" dt="2022-03-04T09:59:07.254" v="1755" actId="20577"/>
        <pc:sldMkLst>
          <pc:docMk/>
          <pc:sldMk cId="3906960574" sldId="668"/>
        </pc:sldMkLst>
        <pc:spChg chg="mod">
          <ac:chgData name="Kochnev Kirill Romanovich" userId="S::kkochnev@ozon.ru::7ec233ba-5f4f-4279-8e83-e6b3ebb77aee" providerId="AD" clId="Web-{9BDA526C-2110-8B76-992E-2A0FD82C11B9}" dt="2022-03-04T09:59:07.254" v="1755" actId="20577"/>
          <ac:spMkLst>
            <pc:docMk/>
            <pc:sldMk cId="3906960574" sldId="668"/>
            <ac:spMk id="7" creationId="{FADD2730-AEA3-45F6-A740-FFDE0B80F78C}"/>
          </ac:spMkLst>
        </pc:spChg>
        <pc:spChg chg="mod">
          <ac:chgData name="Kochnev Kirill Romanovich" userId="S::kkochnev@ozon.ru::7ec233ba-5f4f-4279-8e83-e6b3ebb77aee" providerId="AD" clId="Web-{9BDA526C-2110-8B76-992E-2A0FD82C11B9}" dt="2022-03-04T09:56:57.844" v="1509" actId="20577"/>
          <ac:spMkLst>
            <pc:docMk/>
            <pc:sldMk cId="3906960574" sldId="668"/>
            <ac:spMk id="14" creationId="{CAA37AED-502A-4732-9C80-05B8D9EDEC81}"/>
          </ac:spMkLst>
        </pc:spChg>
      </pc:sldChg>
      <pc:sldChg chg="modSp add replId">
        <pc:chgData name="Kochnev Kirill Romanovich" userId="S::kkochnev@ozon.ru::7ec233ba-5f4f-4279-8e83-e6b3ebb77aee" providerId="AD" clId="Web-{9BDA526C-2110-8B76-992E-2A0FD82C11B9}" dt="2022-03-04T10:01:24.664" v="1781" actId="20577"/>
        <pc:sldMkLst>
          <pc:docMk/>
          <pc:sldMk cId="4188394811" sldId="669"/>
        </pc:sldMkLst>
        <pc:spChg chg="mod">
          <ac:chgData name="Kochnev Kirill Romanovich" userId="S::kkochnev@ozon.ru::7ec233ba-5f4f-4279-8e83-e6b3ebb77aee" providerId="AD" clId="Web-{9BDA526C-2110-8B76-992E-2A0FD82C11B9}" dt="2022-03-04T10:01:24.664" v="1781" actId="20577"/>
          <ac:spMkLst>
            <pc:docMk/>
            <pc:sldMk cId="4188394811" sldId="669"/>
            <ac:spMk id="7" creationId="{FADD2730-AEA3-45F6-A740-FFDE0B80F78C}"/>
          </ac:spMkLst>
        </pc:spChg>
      </pc:sldChg>
    </pc:docChg>
  </pc:docChgLst>
  <pc:docChgLst>
    <pc:chgData name="Kochnev Kirill Romanovich" userId="S::kkochnev@ozon.ru::7ec233ba-5f4f-4279-8e83-e6b3ebb77aee" providerId="AD" clId="Web-{B3F8C09C-7C0C-828E-16EE-031787B8FDBC}"/>
    <pc:docChg chg="addSld modSld sldOrd modSection">
      <pc:chgData name="Kochnev Kirill Romanovich" userId="S::kkochnev@ozon.ru::7ec233ba-5f4f-4279-8e83-e6b3ebb77aee" providerId="AD" clId="Web-{B3F8C09C-7C0C-828E-16EE-031787B8FDBC}" dt="2022-02-28T19:47:25.975" v="540" actId="20577"/>
      <pc:docMkLst>
        <pc:docMk/>
      </pc:docMkLst>
      <pc:sldChg chg="addSp delSp modSp">
        <pc:chgData name="Kochnev Kirill Romanovich" userId="S::kkochnev@ozon.ru::7ec233ba-5f4f-4279-8e83-e6b3ebb77aee" providerId="AD" clId="Web-{B3F8C09C-7C0C-828E-16EE-031787B8FDBC}" dt="2022-02-28T19:44:04.408" v="336" actId="1076"/>
        <pc:sldMkLst>
          <pc:docMk/>
          <pc:sldMk cId="1427560085" sldId="487"/>
        </pc:sldMkLst>
        <pc:spChg chg="mod">
          <ac:chgData name="Kochnev Kirill Romanovich" userId="S::kkochnev@ozon.ru::7ec233ba-5f4f-4279-8e83-e6b3ebb77aee" providerId="AD" clId="Web-{B3F8C09C-7C0C-828E-16EE-031787B8FDBC}" dt="2022-02-28T19:44:04.408" v="336" actId="1076"/>
          <ac:spMkLst>
            <pc:docMk/>
            <pc:sldMk cId="1427560085" sldId="487"/>
            <ac:spMk id="5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B3F8C09C-7C0C-828E-16EE-031787B8FDBC}" dt="2022-02-28T19:43:51.595" v="333"/>
          <ac:spMkLst>
            <pc:docMk/>
            <pc:sldMk cId="1427560085" sldId="487"/>
            <ac:spMk id="8" creationId="{D6D99D39-1A7D-40B5-B212-F0F8E72FCDF5}"/>
          </ac:spMkLst>
        </pc:spChg>
        <pc:spChg chg="mod">
          <ac:chgData name="Kochnev Kirill Romanovich" userId="S::kkochnev@ozon.ru::7ec233ba-5f4f-4279-8e83-e6b3ebb77aee" providerId="AD" clId="Web-{B3F8C09C-7C0C-828E-16EE-031787B8FDBC}" dt="2022-02-28T19:43:59.798" v="334" actId="1076"/>
          <ac:spMkLst>
            <pc:docMk/>
            <pc:sldMk cId="1427560085" sldId="487"/>
            <ac:spMk id="10" creationId="{00000000-0000-0000-0000-000000000000}"/>
          </ac:spMkLst>
        </pc:spChg>
        <pc:grpChg chg="mod">
          <ac:chgData name="Kochnev Kirill Romanovich" userId="S::kkochnev@ozon.ru::7ec233ba-5f4f-4279-8e83-e6b3ebb77aee" providerId="AD" clId="Web-{B3F8C09C-7C0C-828E-16EE-031787B8FDBC}" dt="2022-02-28T19:44:01.361" v="335" actId="1076"/>
          <ac:grpSpMkLst>
            <pc:docMk/>
            <pc:sldMk cId="1427560085" sldId="487"/>
            <ac:grpSpMk id="27" creationId="{00000000-0000-0000-0000-000000000000}"/>
          </ac:grpSpMkLst>
        </pc:grpChg>
      </pc:sldChg>
      <pc:sldChg chg="modSp">
        <pc:chgData name="Kochnev Kirill Romanovich" userId="S::kkochnev@ozon.ru::7ec233ba-5f4f-4279-8e83-e6b3ebb77aee" providerId="AD" clId="Web-{B3F8C09C-7C0C-828E-16EE-031787B8FDBC}" dt="2022-02-28T19:16:38.554" v="275" actId="1076"/>
        <pc:sldMkLst>
          <pc:docMk/>
          <pc:sldMk cId="1249445619" sldId="490"/>
        </pc:sldMkLst>
        <pc:spChg chg="mod">
          <ac:chgData name="Kochnev Kirill Romanovich" userId="S::kkochnev@ozon.ru::7ec233ba-5f4f-4279-8e83-e6b3ebb77aee" providerId="AD" clId="Web-{B3F8C09C-7C0C-828E-16EE-031787B8FDBC}" dt="2022-02-28T19:16:38.554" v="275" actId="1076"/>
          <ac:spMkLst>
            <pc:docMk/>
            <pc:sldMk cId="1249445619" sldId="490"/>
            <ac:spMk id="9" creationId="{00000000-0000-0000-0000-000000000000}"/>
          </ac:spMkLst>
        </pc:spChg>
      </pc:sldChg>
      <pc:sldChg chg="addSp delSp modSp">
        <pc:chgData name="Kochnev Kirill Romanovich" userId="S::kkochnev@ozon.ru::7ec233ba-5f4f-4279-8e83-e6b3ebb77aee" providerId="AD" clId="Web-{B3F8C09C-7C0C-828E-16EE-031787B8FDBC}" dt="2022-02-28T19:16:10.351" v="273" actId="1076"/>
        <pc:sldMkLst>
          <pc:docMk/>
          <pc:sldMk cId="1275714321" sldId="577"/>
        </pc:sldMkLst>
        <pc:picChg chg="del">
          <ac:chgData name="Kochnev Kirill Romanovich" userId="S::kkochnev@ozon.ru::7ec233ba-5f4f-4279-8e83-e6b3ebb77aee" providerId="AD" clId="Web-{B3F8C09C-7C0C-828E-16EE-031787B8FDBC}" dt="2022-02-28T19:16:07.054" v="271"/>
          <ac:picMkLst>
            <pc:docMk/>
            <pc:sldMk cId="1275714321" sldId="577"/>
            <ac:picMk id="5" creationId="{E2CA3473-C8C4-4C69-A3B4-B10568E9B498}"/>
          </ac:picMkLst>
        </pc:picChg>
        <pc:picChg chg="add mod">
          <ac:chgData name="Kochnev Kirill Romanovich" userId="S::kkochnev@ozon.ru::7ec233ba-5f4f-4279-8e83-e6b3ebb77aee" providerId="AD" clId="Web-{B3F8C09C-7C0C-828E-16EE-031787B8FDBC}" dt="2022-02-28T19:16:10.351" v="273" actId="1076"/>
          <ac:picMkLst>
            <pc:docMk/>
            <pc:sldMk cId="1275714321" sldId="577"/>
            <ac:picMk id="7" creationId="{0C6DBA83-73E2-46CA-B62C-1B9088457A96}"/>
          </ac:picMkLst>
        </pc:picChg>
      </pc:sldChg>
      <pc:sldChg chg="addSp delSp modSp add replId">
        <pc:chgData name="Kochnev Kirill Romanovich" userId="S::kkochnev@ozon.ru::7ec233ba-5f4f-4279-8e83-e6b3ebb77aee" providerId="AD" clId="Web-{B3F8C09C-7C0C-828E-16EE-031787B8FDBC}" dt="2022-02-28T19:15:22.896" v="270" actId="20577"/>
        <pc:sldMkLst>
          <pc:docMk/>
          <pc:sldMk cId="3905064547" sldId="584"/>
        </pc:sldMkLst>
        <pc:spChg chg="mod">
          <ac:chgData name="Kochnev Kirill Romanovich" userId="S::kkochnev@ozon.ru::7ec233ba-5f4f-4279-8e83-e6b3ebb77aee" providerId="AD" clId="Web-{B3F8C09C-7C0C-828E-16EE-031787B8FDBC}" dt="2022-02-28T19:09:27.481" v="13" actId="20577"/>
          <ac:spMkLst>
            <pc:docMk/>
            <pc:sldMk cId="3905064547" sldId="584"/>
            <ac:spMk id="2" creationId="{43C8A020-03FC-9840-9BC7-0F8C4165D195}"/>
          </ac:spMkLst>
        </pc:spChg>
        <pc:spChg chg="del mod">
          <ac:chgData name="Kochnev Kirill Romanovich" userId="S::kkochnev@ozon.ru::7ec233ba-5f4f-4279-8e83-e6b3ebb77aee" providerId="AD" clId="Web-{B3F8C09C-7C0C-828E-16EE-031787B8FDBC}" dt="2022-02-28T19:09:32.606" v="16"/>
          <ac:spMkLst>
            <pc:docMk/>
            <pc:sldMk cId="3905064547" sldId="584"/>
            <ac:spMk id="4" creationId="{8AF49F4B-D0C9-1147-9DF4-D98C2FB8B1FF}"/>
          </ac:spMkLst>
        </pc:spChg>
        <pc:spChg chg="del mod">
          <ac:chgData name="Kochnev Kirill Romanovich" userId="S::kkochnev@ozon.ru::7ec233ba-5f4f-4279-8e83-e6b3ebb77aee" providerId="AD" clId="Web-{B3F8C09C-7C0C-828E-16EE-031787B8FDBC}" dt="2022-02-28T19:09:34.200" v="19"/>
          <ac:spMkLst>
            <pc:docMk/>
            <pc:sldMk cId="3905064547" sldId="584"/>
            <ac:spMk id="6" creationId="{8026C3BF-5B6B-0348-92EC-B8011AC2E339}"/>
          </ac:spMkLst>
        </pc:spChg>
        <pc:spChg chg="add del mod">
          <ac:chgData name="Kochnev Kirill Romanovich" userId="S::kkochnev@ozon.ru::7ec233ba-5f4f-4279-8e83-e6b3ebb77aee" providerId="AD" clId="Web-{B3F8C09C-7C0C-828E-16EE-031787B8FDBC}" dt="2022-02-28T19:09:39.825" v="22"/>
          <ac:spMkLst>
            <pc:docMk/>
            <pc:sldMk cId="3905064547" sldId="584"/>
            <ac:spMk id="8" creationId="{4267DAEA-6474-4B67-9340-462721445728}"/>
          </ac:spMkLst>
        </pc:spChg>
        <pc:spChg chg="mod">
          <ac:chgData name="Kochnev Kirill Romanovich" userId="S::kkochnev@ozon.ru::7ec233ba-5f4f-4279-8e83-e6b3ebb77aee" providerId="AD" clId="Web-{B3F8C09C-7C0C-828E-16EE-031787B8FDBC}" dt="2022-02-28T19:15:22.896" v="270" actId="20577"/>
          <ac:spMkLst>
            <pc:docMk/>
            <pc:sldMk cId="3905064547" sldId="584"/>
            <ac:spMk id="9" creationId="{11A3B24E-829A-4639-9214-9DF3EB2F25AF}"/>
          </ac:spMkLst>
        </pc:spChg>
        <pc:spChg chg="add del mod">
          <ac:chgData name="Kochnev Kirill Romanovich" userId="S::kkochnev@ozon.ru::7ec233ba-5f4f-4279-8e83-e6b3ebb77aee" providerId="AD" clId="Web-{B3F8C09C-7C0C-828E-16EE-031787B8FDBC}" dt="2022-02-28T19:09:37.185" v="20"/>
          <ac:spMkLst>
            <pc:docMk/>
            <pc:sldMk cId="3905064547" sldId="584"/>
            <ac:spMk id="13" creationId="{668D853F-500B-4EDB-AF0E-757C8377CE05}"/>
          </ac:spMkLst>
        </pc:spChg>
        <pc:spChg chg="add del mod">
          <ac:chgData name="Kochnev Kirill Romanovich" userId="S::kkochnev@ozon.ru::7ec233ba-5f4f-4279-8e83-e6b3ebb77aee" providerId="AD" clId="Web-{B3F8C09C-7C0C-828E-16EE-031787B8FDBC}" dt="2022-02-28T19:09:38.716" v="21"/>
          <ac:spMkLst>
            <pc:docMk/>
            <pc:sldMk cId="3905064547" sldId="584"/>
            <ac:spMk id="15" creationId="{99199C2D-0A43-456E-B70F-80CDE8008AF6}"/>
          </ac:spMkLst>
        </pc:spChg>
        <pc:picChg chg="del">
          <ac:chgData name="Kochnev Kirill Romanovich" userId="S::kkochnev@ozon.ru::7ec233ba-5f4f-4279-8e83-e6b3ebb77aee" providerId="AD" clId="Web-{B3F8C09C-7C0C-828E-16EE-031787B8FDBC}" dt="2022-02-28T19:09:29.950" v="14"/>
          <ac:picMkLst>
            <pc:docMk/>
            <pc:sldMk cId="3905064547" sldId="584"/>
            <ac:picMk id="3" creationId="{CDEC1D74-C772-43E7-9095-CA4C59D427B1}"/>
          </ac:picMkLst>
        </pc:picChg>
        <pc:picChg chg="del">
          <ac:chgData name="Kochnev Kirill Romanovich" userId="S::kkochnev@ozon.ru::7ec233ba-5f4f-4279-8e83-e6b3ebb77aee" providerId="AD" clId="Web-{B3F8C09C-7C0C-828E-16EE-031787B8FDBC}" dt="2022-02-28T19:09:41.404" v="23"/>
          <ac:picMkLst>
            <pc:docMk/>
            <pc:sldMk cId="3905064547" sldId="584"/>
            <ac:picMk id="5" creationId="{E2CA3473-C8C4-4C69-A3B4-B10568E9B498}"/>
          </ac:picMkLst>
        </pc:picChg>
        <pc:picChg chg="del">
          <ac:chgData name="Kochnev Kirill Romanovich" userId="S::kkochnev@ozon.ru::7ec233ba-5f4f-4279-8e83-e6b3ebb77aee" providerId="AD" clId="Web-{B3F8C09C-7C0C-828E-16EE-031787B8FDBC}" dt="2022-02-28T19:09:33.450" v="17"/>
          <ac:picMkLst>
            <pc:docMk/>
            <pc:sldMk cId="3905064547" sldId="584"/>
            <ac:picMk id="12" creationId="{E33B14D2-F34B-6A46-A5AB-D0996A1E94D6}"/>
          </ac:picMkLst>
        </pc:picChg>
        <pc:picChg chg="add mod">
          <ac:chgData name="Kochnev Kirill Romanovich" userId="S::kkochnev@ozon.ru::7ec233ba-5f4f-4279-8e83-e6b3ebb77aee" providerId="AD" clId="Web-{B3F8C09C-7C0C-828E-16EE-031787B8FDBC}" dt="2022-02-28T19:13:37.534" v="167" actId="1076"/>
          <ac:picMkLst>
            <pc:docMk/>
            <pc:sldMk cId="3905064547" sldId="584"/>
            <ac:picMk id="16" creationId="{030F60C9-4257-4992-8F5E-50DAD152C0B3}"/>
          </ac:picMkLst>
        </pc:picChg>
      </pc:sldChg>
      <pc:sldChg chg="modSp add ord replId">
        <pc:chgData name="Kochnev Kirill Romanovich" userId="S::kkochnev@ozon.ru::7ec233ba-5f4f-4279-8e83-e6b3ebb77aee" providerId="AD" clId="Web-{B3F8C09C-7C0C-828E-16EE-031787B8FDBC}" dt="2022-02-28T19:32:37.234" v="287" actId="20577"/>
        <pc:sldMkLst>
          <pc:docMk/>
          <pc:sldMk cId="1990232038" sldId="585"/>
        </pc:sldMkLst>
        <pc:spChg chg="mod">
          <ac:chgData name="Kochnev Kirill Romanovich" userId="S::kkochnev@ozon.ru::7ec233ba-5f4f-4279-8e83-e6b3ebb77aee" providerId="AD" clId="Web-{B3F8C09C-7C0C-828E-16EE-031787B8FDBC}" dt="2022-02-28T19:32:37.234" v="287" actId="20577"/>
          <ac:spMkLst>
            <pc:docMk/>
            <pc:sldMk cId="1990232038" sldId="585"/>
            <ac:spMk id="2" creationId="{00000000-0000-0000-0000-000000000000}"/>
          </ac:spMkLst>
        </pc:spChg>
      </pc:sldChg>
      <pc:sldChg chg="addSp delSp modSp add ord replId">
        <pc:chgData name="Kochnev Kirill Romanovich" userId="S::kkochnev@ozon.ru::7ec233ba-5f4f-4279-8e83-e6b3ebb77aee" providerId="AD" clId="Web-{B3F8C09C-7C0C-828E-16EE-031787B8FDBC}" dt="2022-02-28T19:47:25.975" v="540" actId="20577"/>
        <pc:sldMkLst>
          <pc:docMk/>
          <pc:sldMk cId="1415008494" sldId="586"/>
        </pc:sldMkLst>
        <pc:spChg chg="mod">
          <ac:chgData name="Kochnev Kirill Romanovich" userId="S::kkochnev@ozon.ru::7ec233ba-5f4f-4279-8e83-e6b3ebb77aee" providerId="AD" clId="Web-{B3F8C09C-7C0C-828E-16EE-031787B8FDBC}" dt="2022-02-28T19:33:09.673" v="306" actId="20577"/>
          <ac:spMkLst>
            <pc:docMk/>
            <pc:sldMk cId="1415008494" sldId="586"/>
            <ac:spMk id="3" creationId="{00000000-0000-0000-0000-000000000000}"/>
          </ac:spMkLst>
        </pc:spChg>
        <pc:spChg chg="mod">
          <ac:chgData name="Kochnev Kirill Romanovich" userId="S::kkochnev@ozon.ru::7ec233ba-5f4f-4279-8e83-e6b3ebb77aee" providerId="AD" clId="Web-{B3F8C09C-7C0C-828E-16EE-031787B8FDBC}" dt="2022-02-28T19:46:20.411" v="431" actId="1076"/>
          <ac:spMkLst>
            <pc:docMk/>
            <pc:sldMk cId="1415008494" sldId="586"/>
            <ac:spMk id="5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B3F8C09C-7C0C-828E-16EE-031787B8FDBC}" dt="2022-02-28T19:44:42.377" v="344"/>
          <ac:spMkLst>
            <pc:docMk/>
            <pc:sldMk cId="1415008494" sldId="586"/>
            <ac:spMk id="6" creationId="{00000000-0000-0000-0000-000000000000}"/>
          </ac:spMkLst>
        </pc:spChg>
        <pc:spChg chg="del mod">
          <ac:chgData name="Kochnev Kirill Romanovich" userId="S::kkochnev@ozon.ru::7ec233ba-5f4f-4279-8e83-e6b3ebb77aee" providerId="AD" clId="Web-{B3F8C09C-7C0C-828E-16EE-031787B8FDBC}" dt="2022-02-28T19:44:40.315" v="343"/>
          <ac:spMkLst>
            <pc:docMk/>
            <pc:sldMk cId="1415008494" sldId="586"/>
            <ac:spMk id="7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B3F8C09C-7C0C-828E-16EE-031787B8FDBC}" dt="2022-02-28T19:45:54.223" v="422"/>
          <ac:spMkLst>
            <pc:docMk/>
            <pc:sldMk cId="1415008494" sldId="586"/>
            <ac:spMk id="8" creationId="{C8097213-72AD-4A92-AF7D-66A39002A653}"/>
          </ac:spMkLst>
        </pc:spChg>
        <pc:spChg chg="del">
          <ac:chgData name="Kochnev Kirill Romanovich" userId="S::kkochnev@ozon.ru::7ec233ba-5f4f-4279-8e83-e6b3ebb77aee" providerId="AD" clId="Web-{B3F8C09C-7C0C-828E-16EE-031787B8FDBC}" dt="2022-02-28T19:44:43.862" v="345"/>
          <ac:spMkLst>
            <pc:docMk/>
            <pc:sldMk cId="1415008494" sldId="586"/>
            <ac:spMk id="9" creationId="{00000000-0000-0000-0000-000000000000}"/>
          </ac:spMkLst>
        </pc:spChg>
        <pc:spChg chg="mod">
          <ac:chgData name="Kochnev Kirill Romanovich" userId="S::kkochnev@ozon.ru::7ec233ba-5f4f-4279-8e83-e6b3ebb77aee" providerId="AD" clId="Web-{B3F8C09C-7C0C-828E-16EE-031787B8FDBC}" dt="2022-02-28T19:46:12.333" v="428" actId="1076"/>
          <ac:spMkLst>
            <pc:docMk/>
            <pc:sldMk cId="1415008494" sldId="586"/>
            <ac:spMk id="10" creationId="{00000000-0000-0000-0000-000000000000}"/>
          </ac:spMkLst>
        </pc:spChg>
        <pc:spChg chg="mod">
          <ac:chgData name="Kochnev Kirill Romanovich" userId="S::kkochnev@ozon.ru::7ec233ba-5f4f-4279-8e83-e6b3ebb77aee" providerId="AD" clId="Web-{B3F8C09C-7C0C-828E-16EE-031787B8FDBC}" dt="2022-02-28T19:46:10.364" v="427" actId="1076"/>
          <ac:spMkLst>
            <pc:docMk/>
            <pc:sldMk cId="1415008494" sldId="586"/>
            <ac:spMk id="11" creationId="{00000000-0000-0000-0000-000000000000}"/>
          </ac:spMkLst>
        </pc:spChg>
        <pc:spChg chg="mod">
          <ac:chgData name="Kochnev Kirill Romanovich" userId="S::kkochnev@ozon.ru::7ec233ba-5f4f-4279-8e83-e6b3ebb77aee" providerId="AD" clId="Web-{B3F8C09C-7C0C-828E-16EE-031787B8FDBC}" dt="2022-02-28T19:46:14.708" v="429" actId="1076"/>
          <ac:spMkLst>
            <pc:docMk/>
            <pc:sldMk cId="1415008494" sldId="586"/>
            <ac:spMk id="12" creationId="{00000000-0000-0000-0000-000000000000}"/>
          </ac:spMkLst>
        </pc:spChg>
        <pc:spChg chg="add mod">
          <ac:chgData name="Kochnev Kirill Romanovich" userId="S::kkochnev@ozon.ru::7ec233ba-5f4f-4279-8e83-e6b3ebb77aee" providerId="AD" clId="Web-{B3F8C09C-7C0C-828E-16EE-031787B8FDBC}" dt="2022-02-28T19:47:25.975" v="540" actId="20577"/>
          <ac:spMkLst>
            <pc:docMk/>
            <pc:sldMk cId="1415008494" sldId="586"/>
            <ac:spMk id="14" creationId="{CAA37AED-502A-4732-9C80-05B8D9EDEC81}"/>
          </ac:spMkLst>
        </pc:spChg>
        <pc:spChg chg="mod">
          <ac:chgData name="Kochnev Kirill Romanovich" userId="S::kkochnev@ozon.ru::7ec233ba-5f4f-4279-8e83-e6b3ebb77aee" providerId="AD" clId="Web-{B3F8C09C-7C0C-828E-16EE-031787B8FDBC}" dt="2022-02-28T19:45:43.941" v="408" actId="20577"/>
          <ac:spMkLst>
            <pc:docMk/>
            <pc:sldMk cId="1415008494" sldId="586"/>
            <ac:spMk id="28" creationId="{00000000-0000-0000-0000-000000000000}"/>
          </ac:spMkLst>
        </pc:spChg>
        <pc:spChg chg="mod">
          <ac:chgData name="Kochnev Kirill Romanovich" userId="S::kkochnev@ozon.ru::7ec233ba-5f4f-4279-8e83-e6b3ebb77aee" providerId="AD" clId="Web-{B3F8C09C-7C0C-828E-16EE-031787B8FDBC}" dt="2022-02-28T19:45:32.410" v="393" actId="20577"/>
          <ac:spMkLst>
            <pc:docMk/>
            <pc:sldMk cId="1415008494" sldId="586"/>
            <ac:spMk id="29" creationId="{00000000-0000-0000-0000-000000000000}"/>
          </ac:spMkLst>
        </pc:spChg>
        <pc:spChg chg="mod">
          <ac:chgData name="Kochnev Kirill Romanovich" userId="S::kkochnev@ozon.ru::7ec233ba-5f4f-4279-8e83-e6b3ebb77aee" providerId="AD" clId="Web-{B3F8C09C-7C0C-828E-16EE-031787B8FDBC}" dt="2022-02-28T19:45:52.239" v="421" actId="20577"/>
          <ac:spMkLst>
            <pc:docMk/>
            <pc:sldMk cId="1415008494" sldId="586"/>
            <ac:spMk id="30" creationId="{00000000-0000-0000-0000-000000000000}"/>
          </ac:spMkLst>
        </pc:spChg>
        <pc:grpChg chg="mod">
          <ac:chgData name="Kochnev Kirill Romanovich" userId="S::kkochnev@ozon.ru::7ec233ba-5f4f-4279-8e83-e6b3ebb77aee" providerId="AD" clId="Web-{B3F8C09C-7C0C-828E-16EE-031787B8FDBC}" dt="2022-02-28T19:46:17.552" v="430" actId="1076"/>
          <ac:grpSpMkLst>
            <pc:docMk/>
            <pc:sldMk cId="1415008494" sldId="586"/>
            <ac:grpSpMk id="27" creationId="{00000000-0000-0000-0000-000000000000}"/>
          </ac:grpSpMkLst>
        </pc:grpChg>
        <pc:cxnChg chg="del">
          <ac:chgData name="Kochnev Kirill Romanovich" userId="S::kkochnev@ozon.ru::7ec233ba-5f4f-4279-8e83-e6b3ebb77aee" providerId="AD" clId="Web-{B3F8C09C-7C0C-828E-16EE-031787B8FDBC}" dt="2022-02-28T19:44:52.987" v="349"/>
          <ac:cxnSpMkLst>
            <pc:docMk/>
            <pc:sldMk cId="1415008494" sldId="586"/>
            <ac:cxnSpMk id="31" creationId="{00000000-0000-0000-0000-000000000000}"/>
          </ac:cxnSpMkLst>
        </pc:cxnChg>
        <pc:cxnChg chg="del">
          <ac:chgData name="Kochnev Kirill Romanovich" userId="S::kkochnev@ozon.ru::7ec233ba-5f4f-4279-8e83-e6b3ebb77aee" providerId="AD" clId="Web-{B3F8C09C-7C0C-828E-16EE-031787B8FDBC}" dt="2022-02-28T19:44:57.940" v="352"/>
          <ac:cxnSpMkLst>
            <pc:docMk/>
            <pc:sldMk cId="1415008494" sldId="586"/>
            <ac:cxnSpMk id="34" creationId="{00000000-0000-0000-0000-000000000000}"/>
          </ac:cxnSpMkLst>
        </pc:cxnChg>
        <pc:cxnChg chg="del">
          <ac:chgData name="Kochnev Kirill Romanovich" userId="S::kkochnev@ozon.ru::7ec233ba-5f4f-4279-8e83-e6b3ebb77aee" providerId="AD" clId="Web-{B3F8C09C-7C0C-828E-16EE-031787B8FDBC}" dt="2022-02-28T19:45:06.441" v="354"/>
          <ac:cxnSpMkLst>
            <pc:docMk/>
            <pc:sldMk cId="1415008494" sldId="586"/>
            <ac:cxnSpMk id="35" creationId="{00000000-0000-0000-0000-000000000000}"/>
          </ac:cxnSpMkLst>
        </pc:cxnChg>
        <pc:cxnChg chg="del">
          <ac:chgData name="Kochnev Kirill Romanovich" userId="S::kkochnev@ozon.ru::7ec233ba-5f4f-4279-8e83-e6b3ebb77aee" providerId="AD" clId="Web-{B3F8C09C-7C0C-828E-16EE-031787B8FDBC}" dt="2022-02-28T19:45:07.316" v="355"/>
          <ac:cxnSpMkLst>
            <pc:docMk/>
            <pc:sldMk cId="1415008494" sldId="586"/>
            <ac:cxnSpMk id="36" creationId="{00000000-0000-0000-0000-000000000000}"/>
          </ac:cxnSpMkLst>
        </pc:cxnChg>
      </pc:sldChg>
      <pc:sldChg chg="addSp modSp add ord replId">
        <pc:chgData name="Kochnev Kirill Romanovich" userId="S::kkochnev@ozon.ru::7ec233ba-5f4f-4279-8e83-e6b3ebb77aee" providerId="AD" clId="Web-{B3F8C09C-7C0C-828E-16EE-031787B8FDBC}" dt="2022-02-28T19:43:17.407" v="329" actId="20577"/>
        <pc:sldMkLst>
          <pc:docMk/>
          <pc:sldMk cId="3881349805" sldId="587"/>
        </pc:sldMkLst>
        <pc:spChg chg="mod">
          <ac:chgData name="Kochnev Kirill Romanovich" userId="S::kkochnev@ozon.ru::7ec233ba-5f4f-4279-8e83-e6b3ebb77aee" providerId="AD" clId="Web-{B3F8C09C-7C0C-828E-16EE-031787B8FDBC}" dt="2022-02-28T19:33:56.018" v="326" actId="20577"/>
          <ac:spMkLst>
            <pc:docMk/>
            <pc:sldMk cId="3881349805" sldId="587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B3F8C09C-7C0C-828E-16EE-031787B8FDBC}" dt="2022-02-28T19:43:17.407" v="329" actId="20577"/>
          <ac:spMkLst>
            <pc:docMk/>
            <pc:sldMk cId="3881349805" sldId="587"/>
            <ac:spMk id="3" creationId="{00000000-0000-0000-0000-000000000000}"/>
          </ac:spMkLst>
        </pc:spChg>
        <pc:spChg chg="add">
          <ac:chgData name="Kochnev Kirill Romanovich" userId="S::kkochnev@ozon.ru::7ec233ba-5f4f-4279-8e83-e6b3ebb77aee" providerId="AD" clId="Web-{B3F8C09C-7C0C-828E-16EE-031787B8FDBC}" dt="2022-02-28T19:33:59.424" v="327"/>
          <ac:spMkLst>
            <pc:docMk/>
            <pc:sldMk cId="3881349805" sldId="587"/>
            <ac:spMk id="6" creationId="{9E9E86E9-7A2A-4FB9-8A27-F93F6AA6EC29}"/>
          </ac:spMkLst>
        </pc:spChg>
      </pc:sldChg>
    </pc:docChg>
  </pc:docChgLst>
  <pc:docChgLst>
    <pc:chgData name="Kochnev Kirill Romanovich" userId="S::kkochnev@ozon.ru::7ec233ba-5f4f-4279-8e83-e6b3ebb77aee" providerId="AD" clId="Web-{4FB08C2A-7F67-1B4C-B13A-1A9371F25492}"/>
    <pc:docChg chg="modSld">
      <pc:chgData name="Kochnev Kirill Romanovich" userId="S::kkochnev@ozon.ru::7ec233ba-5f4f-4279-8e83-e6b3ebb77aee" providerId="AD" clId="Web-{4FB08C2A-7F67-1B4C-B13A-1A9371F25492}" dt="2022-11-29T21:21:10.911" v="3" actId="20577"/>
      <pc:docMkLst>
        <pc:docMk/>
      </pc:docMkLst>
      <pc:sldChg chg="modSp">
        <pc:chgData name="Kochnev Kirill Romanovich" userId="S::kkochnev@ozon.ru::7ec233ba-5f4f-4279-8e83-e6b3ebb77aee" providerId="AD" clId="Web-{4FB08C2A-7F67-1B4C-B13A-1A9371F25492}" dt="2022-11-29T21:21:10.911" v="3" actId="20577"/>
        <pc:sldMkLst>
          <pc:docMk/>
          <pc:sldMk cId="1565055217" sldId="621"/>
        </pc:sldMkLst>
        <pc:spChg chg="mod">
          <ac:chgData name="Kochnev Kirill Romanovich" userId="S::kkochnev@ozon.ru::7ec233ba-5f4f-4279-8e83-e6b3ebb77aee" providerId="AD" clId="Web-{4FB08C2A-7F67-1B4C-B13A-1A9371F25492}" dt="2022-11-29T21:21:10.911" v="3" actId="20577"/>
          <ac:spMkLst>
            <pc:docMk/>
            <pc:sldMk cId="1565055217" sldId="621"/>
            <ac:spMk id="9" creationId="{BCD79A40-6E89-40A1-ADB0-2BF720E18F22}"/>
          </ac:spMkLst>
        </pc:spChg>
      </pc:sldChg>
    </pc:docChg>
  </pc:docChgLst>
  <pc:docChgLst>
    <pc:chgData name="Kochnev Kirill Romanovich" userId="S::kkochnev@ozon.ru::7ec233ba-5f4f-4279-8e83-e6b3ebb77aee" providerId="AD" clId="Web-{EAA978FA-70EE-536C-4853-70F5CB9081F6}"/>
    <pc:docChg chg="addSld delSld modSld sldOrd modSection">
      <pc:chgData name="Kochnev Kirill Romanovich" userId="S::kkochnev@ozon.ru::7ec233ba-5f4f-4279-8e83-e6b3ebb77aee" providerId="AD" clId="Web-{EAA978FA-70EE-536C-4853-70F5CB9081F6}" dt="2022-03-04T11:12:33.149" v="1697"/>
      <pc:docMkLst>
        <pc:docMk/>
      </pc:docMkLst>
      <pc:sldChg chg="modSp ord">
        <pc:chgData name="Kochnev Kirill Romanovich" userId="S::kkochnev@ozon.ru::7ec233ba-5f4f-4279-8e83-e6b3ebb77aee" providerId="AD" clId="Web-{EAA978FA-70EE-536C-4853-70F5CB9081F6}" dt="2022-03-04T10:49:34.439" v="520" actId="20577"/>
        <pc:sldMkLst>
          <pc:docMk/>
          <pc:sldMk cId="943389831" sldId="630"/>
        </pc:sldMkLst>
        <pc:spChg chg="mod">
          <ac:chgData name="Kochnev Kirill Romanovich" userId="S::kkochnev@ozon.ru::7ec233ba-5f4f-4279-8e83-e6b3ebb77aee" providerId="AD" clId="Web-{EAA978FA-70EE-536C-4853-70F5CB9081F6}" dt="2022-03-04T10:41:35.634" v="103" actId="20577"/>
          <ac:spMkLst>
            <pc:docMk/>
            <pc:sldMk cId="943389831" sldId="630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EAA978FA-70EE-536C-4853-70F5CB9081F6}" dt="2022-03-04T10:49:34.439" v="520" actId="20577"/>
          <ac:spMkLst>
            <pc:docMk/>
            <pc:sldMk cId="943389831" sldId="630"/>
            <ac:spMk id="3" creationId="{00000000-0000-0000-0000-000000000000}"/>
          </ac:spMkLst>
        </pc:spChg>
      </pc:sldChg>
      <pc:sldChg chg="del">
        <pc:chgData name="Kochnev Kirill Romanovich" userId="S::kkochnev@ozon.ru::7ec233ba-5f4f-4279-8e83-e6b3ebb77aee" providerId="AD" clId="Web-{EAA978FA-70EE-536C-4853-70F5CB9081F6}" dt="2022-03-04T11:09:23.990" v="1628"/>
        <pc:sldMkLst>
          <pc:docMk/>
          <pc:sldMk cId="2335843572" sldId="653"/>
        </pc:sldMkLst>
      </pc:sldChg>
      <pc:sldChg chg="modSp">
        <pc:chgData name="Kochnev Kirill Romanovich" userId="S::kkochnev@ozon.ru::7ec233ba-5f4f-4279-8e83-e6b3ebb77aee" providerId="AD" clId="Web-{EAA978FA-70EE-536C-4853-70F5CB9081F6}" dt="2022-03-04T10:46:02.154" v="390" actId="20577"/>
        <pc:sldMkLst>
          <pc:docMk/>
          <pc:sldMk cId="3655232658" sldId="666"/>
        </pc:sldMkLst>
        <pc:spChg chg="mod">
          <ac:chgData name="Kochnev Kirill Romanovich" userId="S::kkochnev@ozon.ru::7ec233ba-5f4f-4279-8e83-e6b3ebb77aee" providerId="AD" clId="Web-{EAA978FA-70EE-536C-4853-70F5CB9081F6}" dt="2022-03-04T10:46:02.154" v="390" actId="20577"/>
          <ac:spMkLst>
            <pc:docMk/>
            <pc:sldMk cId="3655232658" sldId="666"/>
            <ac:spMk id="3" creationId="{C3DC2D95-8516-481E-A85A-09B552A0EC11}"/>
          </ac:spMkLst>
        </pc:spChg>
      </pc:sldChg>
      <pc:sldChg chg="modSp">
        <pc:chgData name="Kochnev Kirill Romanovich" userId="S::kkochnev@ozon.ru::7ec233ba-5f4f-4279-8e83-e6b3ebb77aee" providerId="AD" clId="Web-{EAA978FA-70EE-536C-4853-70F5CB9081F6}" dt="2022-03-04T10:40:30.680" v="88" actId="20577"/>
        <pc:sldMkLst>
          <pc:docMk/>
          <pc:sldMk cId="4188394811" sldId="669"/>
        </pc:sldMkLst>
        <pc:spChg chg="mod">
          <ac:chgData name="Kochnev Kirill Romanovich" userId="S::kkochnev@ozon.ru::7ec233ba-5f4f-4279-8e83-e6b3ebb77aee" providerId="AD" clId="Web-{EAA978FA-70EE-536C-4853-70F5CB9081F6}" dt="2022-03-04T10:40:30.680" v="88" actId="20577"/>
          <ac:spMkLst>
            <pc:docMk/>
            <pc:sldMk cId="4188394811" sldId="669"/>
            <ac:spMk id="7" creationId="{FADD2730-AEA3-45F6-A740-FFDE0B80F78C}"/>
          </ac:spMkLst>
        </pc:spChg>
      </pc:sldChg>
      <pc:sldChg chg="addSp delSp modSp add del replId">
        <pc:chgData name="Kochnev Kirill Romanovich" userId="S::kkochnev@ozon.ru::7ec233ba-5f4f-4279-8e83-e6b3ebb77aee" providerId="AD" clId="Web-{EAA978FA-70EE-536C-4853-70F5CB9081F6}" dt="2022-03-04T11:08:59.786" v="1624"/>
        <pc:sldMkLst>
          <pc:docMk/>
          <pc:sldMk cId="479716512" sldId="670"/>
        </pc:sldMkLst>
        <pc:spChg chg="mod">
          <ac:chgData name="Kochnev Kirill Romanovich" userId="S::kkochnev@ozon.ru::7ec233ba-5f4f-4279-8e83-e6b3ebb77aee" providerId="AD" clId="Web-{EAA978FA-70EE-536C-4853-70F5CB9081F6}" dt="2022-03-04T11:01:47.513" v="1132" actId="20577"/>
          <ac:spMkLst>
            <pc:docMk/>
            <pc:sldMk cId="479716512" sldId="670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EAA978FA-70EE-536C-4853-70F5CB9081F6}" dt="2022-03-04T11:01:53.326" v="1135" actId="14100"/>
          <ac:spMkLst>
            <pc:docMk/>
            <pc:sldMk cId="479716512" sldId="670"/>
            <ac:spMk id="3" creationId="{00000000-0000-0000-0000-000000000000}"/>
          </ac:spMkLst>
        </pc:spChg>
        <pc:picChg chg="add del mod">
          <ac:chgData name="Kochnev Kirill Romanovich" userId="S::kkochnev@ozon.ru::7ec233ba-5f4f-4279-8e83-e6b3ebb77aee" providerId="AD" clId="Web-{EAA978FA-70EE-536C-4853-70F5CB9081F6}" dt="2022-03-04T11:02:16.389" v="1139"/>
          <ac:picMkLst>
            <pc:docMk/>
            <pc:sldMk cId="479716512" sldId="670"/>
            <ac:picMk id="6" creationId="{CBCA9F2E-02BE-4E5A-8FE2-967CF10E60D3}"/>
          </ac:picMkLst>
        </pc:picChg>
        <pc:picChg chg="add mod">
          <ac:chgData name="Kochnev Kirill Romanovich" userId="S::kkochnev@ozon.ru::7ec233ba-5f4f-4279-8e83-e6b3ebb77aee" providerId="AD" clId="Web-{EAA978FA-70EE-536C-4853-70F5CB9081F6}" dt="2022-03-04T11:02:42.452" v="1143" actId="1076"/>
          <ac:picMkLst>
            <pc:docMk/>
            <pc:sldMk cId="479716512" sldId="670"/>
            <ac:picMk id="7" creationId="{860CB3D4-EB78-4AA7-9522-6BB5A32C2099}"/>
          </ac:picMkLst>
        </pc:picChg>
      </pc:sldChg>
      <pc:sldChg chg="addSp modSp add replId">
        <pc:chgData name="Kochnev Kirill Romanovich" userId="S::kkochnev@ozon.ru::7ec233ba-5f4f-4279-8e83-e6b3ebb77aee" providerId="AD" clId="Web-{EAA978FA-70EE-536C-4853-70F5CB9081F6}" dt="2022-03-04T10:52:47.020" v="765" actId="20577"/>
        <pc:sldMkLst>
          <pc:docMk/>
          <pc:sldMk cId="214439232" sldId="671"/>
        </pc:sldMkLst>
        <pc:spChg chg="mod">
          <ac:chgData name="Kochnev Kirill Romanovich" userId="S::kkochnev@ozon.ru::7ec233ba-5f4f-4279-8e83-e6b3ebb77aee" providerId="AD" clId="Web-{EAA978FA-70EE-536C-4853-70F5CB9081F6}" dt="2022-03-04T10:45:31.200" v="369" actId="20577"/>
          <ac:spMkLst>
            <pc:docMk/>
            <pc:sldMk cId="214439232" sldId="671"/>
            <ac:spMk id="2" creationId="{DD5FD6FB-2F4F-284C-BA7D-171488A859A4}"/>
          </ac:spMkLst>
        </pc:spChg>
        <pc:spChg chg="mod">
          <ac:chgData name="Kochnev Kirill Romanovich" userId="S::kkochnev@ozon.ru::7ec233ba-5f4f-4279-8e83-e6b3ebb77aee" providerId="AD" clId="Web-{EAA978FA-70EE-536C-4853-70F5CB9081F6}" dt="2022-03-04T10:52:47.020" v="765" actId="20577"/>
          <ac:spMkLst>
            <pc:docMk/>
            <pc:sldMk cId="214439232" sldId="671"/>
            <ac:spMk id="3" creationId="{C3DC2D95-8516-481E-A85A-09B552A0EC11}"/>
          </ac:spMkLst>
        </pc:spChg>
        <pc:picChg chg="add mod">
          <ac:chgData name="Kochnev Kirill Romanovich" userId="S::kkochnev@ozon.ru::7ec233ba-5f4f-4279-8e83-e6b3ebb77aee" providerId="AD" clId="Web-{EAA978FA-70EE-536C-4853-70F5CB9081F6}" dt="2022-03-04T10:46:04.529" v="391" actId="1076"/>
          <ac:picMkLst>
            <pc:docMk/>
            <pc:sldMk cId="214439232" sldId="671"/>
            <ac:picMk id="4" creationId="{A17B4ADC-8227-4F48-8257-B626273A3624}"/>
          </ac:picMkLst>
        </pc:picChg>
      </pc:sldChg>
      <pc:sldChg chg="addSp delSp modSp add replId">
        <pc:chgData name="Kochnev Kirill Romanovich" userId="S::kkochnev@ozon.ru::7ec233ba-5f4f-4279-8e83-e6b3ebb77aee" providerId="AD" clId="Web-{EAA978FA-70EE-536C-4853-70F5CB9081F6}" dt="2022-03-04T11:00:20.059" v="1114" actId="1076"/>
        <pc:sldMkLst>
          <pc:docMk/>
          <pc:sldMk cId="385087058" sldId="672"/>
        </pc:sldMkLst>
        <pc:spChg chg="mod">
          <ac:chgData name="Kochnev Kirill Romanovich" userId="S::kkochnev@ozon.ru::7ec233ba-5f4f-4279-8e83-e6b3ebb77aee" providerId="AD" clId="Web-{EAA978FA-70EE-536C-4853-70F5CB9081F6}" dt="2022-03-04T10:53:06.192" v="771" actId="20577"/>
          <ac:spMkLst>
            <pc:docMk/>
            <pc:sldMk cId="385087058" sldId="672"/>
            <ac:spMk id="2" creationId="{DD5FD6FB-2F4F-284C-BA7D-171488A859A4}"/>
          </ac:spMkLst>
        </pc:spChg>
        <pc:spChg chg="mod">
          <ac:chgData name="Kochnev Kirill Romanovich" userId="S::kkochnev@ozon.ru::7ec233ba-5f4f-4279-8e83-e6b3ebb77aee" providerId="AD" clId="Web-{EAA978FA-70EE-536C-4853-70F5CB9081F6}" dt="2022-03-04T10:59:56.246" v="1111" actId="20577"/>
          <ac:spMkLst>
            <pc:docMk/>
            <pc:sldMk cId="385087058" sldId="672"/>
            <ac:spMk id="3" creationId="{C3DC2D95-8516-481E-A85A-09B552A0EC11}"/>
          </ac:spMkLst>
        </pc:spChg>
        <pc:picChg chg="del">
          <ac:chgData name="Kochnev Kirill Romanovich" userId="S::kkochnev@ozon.ru::7ec233ba-5f4f-4279-8e83-e6b3ebb77aee" providerId="AD" clId="Web-{EAA978FA-70EE-536C-4853-70F5CB9081F6}" dt="2022-03-04T10:53:06.224" v="772"/>
          <ac:picMkLst>
            <pc:docMk/>
            <pc:sldMk cId="385087058" sldId="672"/>
            <ac:picMk id="4" creationId="{A17B4ADC-8227-4F48-8257-B626273A3624}"/>
          </ac:picMkLst>
        </pc:picChg>
        <pc:picChg chg="add mod">
          <ac:chgData name="Kochnev Kirill Romanovich" userId="S::kkochnev@ozon.ru::7ec233ba-5f4f-4279-8e83-e6b3ebb77aee" providerId="AD" clId="Web-{EAA978FA-70EE-536C-4853-70F5CB9081F6}" dt="2022-03-04T11:00:20.059" v="1114" actId="1076"/>
          <ac:picMkLst>
            <pc:docMk/>
            <pc:sldMk cId="385087058" sldId="672"/>
            <ac:picMk id="5" creationId="{0E00B564-C405-46DB-A14A-85E6DB0910AD}"/>
          </ac:picMkLst>
        </pc:picChg>
        <pc:picChg chg="add del mod">
          <ac:chgData name="Kochnev Kirill Romanovich" userId="S::kkochnev@ozon.ru::7ec233ba-5f4f-4279-8e83-e6b3ebb77aee" providerId="AD" clId="Web-{EAA978FA-70EE-536C-4853-70F5CB9081F6}" dt="2022-03-04T10:59:56.590" v="1112"/>
          <ac:picMkLst>
            <pc:docMk/>
            <pc:sldMk cId="385087058" sldId="672"/>
            <ac:picMk id="6" creationId="{02B927B3-4647-4446-A4D0-648A37FA3B32}"/>
          </ac:picMkLst>
        </pc:picChg>
      </pc:sldChg>
      <pc:sldChg chg="addSp modSp add ord replId">
        <pc:chgData name="Kochnev Kirill Romanovich" userId="S::kkochnev@ozon.ru::7ec233ba-5f4f-4279-8e83-e6b3ebb77aee" providerId="AD" clId="Web-{EAA978FA-70EE-536C-4853-70F5CB9081F6}" dt="2022-03-04T11:12:10.446" v="1696" actId="14100"/>
        <pc:sldMkLst>
          <pc:docMk/>
          <pc:sldMk cId="1157123350" sldId="673"/>
        </pc:sldMkLst>
        <pc:spChg chg="mod">
          <ac:chgData name="Kochnev Kirill Romanovich" userId="S::kkochnev@ozon.ru::7ec233ba-5f4f-4279-8e83-e6b3ebb77aee" providerId="AD" clId="Web-{EAA978FA-70EE-536C-4853-70F5CB9081F6}" dt="2022-03-04T11:04:11.860" v="1194" actId="20577"/>
          <ac:spMkLst>
            <pc:docMk/>
            <pc:sldMk cId="1157123350" sldId="673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EAA978FA-70EE-536C-4853-70F5CB9081F6}" dt="2022-03-04T11:06:14.674" v="1316" actId="20577"/>
          <ac:spMkLst>
            <pc:docMk/>
            <pc:sldMk cId="1157123350" sldId="673"/>
            <ac:spMk id="3" creationId="{00000000-0000-0000-0000-000000000000}"/>
          </ac:spMkLst>
        </pc:spChg>
        <pc:spChg chg="mod">
          <ac:chgData name="Kochnev Kirill Romanovich" userId="S::kkochnev@ozon.ru::7ec233ba-5f4f-4279-8e83-e6b3ebb77aee" providerId="AD" clId="Web-{EAA978FA-70EE-536C-4853-70F5CB9081F6}" dt="2022-03-04T11:08:59.396" v="1623" actId="20577"/>
          <ac:spMkLst>
            <pc:docMk/>
            <pc:sldMk cId="1157123350" sldId="673"/>
            <ac:spMk id="4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EAA978FA-70EE-536C-4853-70F5CB9081F6}" dt="2022-03-04T11:12:00.180" v="1689" actId="1076"/>
          <ac:picMkLst>
            <pc:docMk/>
            <pc:sldMk cId="1157123350" sldId="673"/>
            <ac:picMk id="5" creationId="{AF3584E3-870C-4FBE-8116-C310E30BD0A3}"/>
          </ac:picMkLst>
        </pc:picChg>
        <pc:picChg chg="add mod">
          <ac:chgData name="Kochnev Kirill Romanovich" userId="S::kkochnev@ozon.ru::7ec233ba-5f4f-4279-8e83-e6b3ebb77aee" providerId="AD" clId="Web-{EAA978FA-70EE-536C-4853-70F5CB9081F6}" dt="2022-03-04T11:12:10.446" v="1696" actId="14100"/>
          <ac:picMkLst>
            <pc:docMk/>
            <pc:sldMk cId="1157123350" sldId="673"/>
            <ac:picMk id="7" creationId="{7CB909F0-BF37-4BE3-A91B-782B07EFC05A}"/>
          </ac:picMkLst>
        </pc:picChg>
      </pc:sldChg>
      <pc:sldChg chg="addSp modSp add ord replId">
        <pc:chgData name="Kochnev Kirill Romanovich" userId="S::kkochnev@ozon.ru::7ec233ba-5f4f-4279-8e83-e6b3ebb77aee" providerId="AD" clId="Web-{EAA978FA-70EE-536C-4853-70F5CB9081F6}" dt="2022-03-04T11:11:22.960" v="1688"/>
        <pc:sldMkLst>
          <pc:docMk/>
          <pc:sldMk cId="192268780" sldId="674"/>
        </pc:sldMkLst>
        <pc:spChg chg="mod">
          <ac:chgData name="Kochnev Kirill Romanovich" userId="S::kkochnev@ozon.ru::7ec233ba-5f4f-4279-8e83-e6b3ebb77aee" providerId="AD" clId="Web-{EAA978FA-70EE-536C-4853-70F5CB9081F6}" dt="2022-03-04T11:09:43.006" v="1631" actId="20577"/>
          <ac:spMkLst>
            <pc:docMk/>
            <pc:sldMk cId="192268780" sldId="674"/>
            <ac:spMk id="3" creationId="{00000000-0000-0000-0000-000000000000}"/>
          </ac:spMkLst>
        </pc:spChg>
        <pc:spChg chg="mod">
          <ac:chgData name="Kochnev Kirill Romanovich" userId="S::kkochnev@ozon.ru::7ec233ba-5f4f-4279-8e83-e6b3ebb77aee" providerId="AD" clId="Web-{EAA978FA-70EE-536C-4853-70F5CB9081F6}" dt="2022-03-04T11:11:20.648" v="1687" actId="20577"/>
          <ac:spMkLst>
            <pc:docMk/>
            <pc:sldMk cId="192268780" sldId="674"/>
            <ac:spMk id="24" creationId="{40EC17C3-EC40-4707-87EC-DCEF42A83408}"/>
          </ac:spMkLst>
        </pc:spChg>
        <pc:picChg chg="add mod">
          <ac:chgData name="Kochnev Kirill Romanovich" userId="S::kkochnev@ozon.ru::7ec233ba-5f4f-4279-8e83-e6b3ebb77aee" providerId="AD" clId="Web-{EAA978FA-70EE-536C-4853-70F5CB9081F6}" dt="2022-03-04T11:11:22.960" v="1688"/>
          <ac:picMkLst>
            <pc:docMk/>
            <pc:sldMk cId="192268780" sldId="674"/>
            <ac:picMk id="5" creationId="{D7D826C9-1B48-4E6B-8C4A-60FE90C0ED48}"/>
          </ac:picMkLst>
        </pc:picChg>
      </pc:sldChg>
      <pc:sldChg chg="add del ord replId">
        <pc:chgData name="Kochnev Kirill Romanovich" userId="S::kkochnev@ozon.ru::7ec233ba-5f4f-4279-8e83-e6b3ebb77aee" providerId="AD" clId="Web-{EAA978FA-70EE-536C-4853-70F5CB9081F6}" dt="2022-03-04T11:09:12.286" v="1627"/>
        <pc:sldMkLst>
          <pc:docMk/>
          <pc:sldMk cId="2652406067" sldId="674"/>
        </pc:sldMkLst>
      </pc:sldChg>
      <pc:sldChg chg="add replId">
        <pc:chgData name="Kochnev Kirill Romanovich" userId="S::kkochnev@ozon.ru::7ec233ba-5f4f-4279-8e83-e6b3ebb77aee" providerId="AD" clId="Web-{EAA978FA-70EE-536C-4853-70F5CB9081F6}" dt="2022-03-04T11:12:33.149" v="1697"/>
        <pc:sldMkLst>
          <pc:docMk/>
          <pc:sldMk cId="4209225397" sldId="675"/>
        </pc:sldMkLst>
      </pc:sldChg>
    </pc:docChg>
  </pc:docChgLst>
  <pc:docChgLst>
    <pc:chgData name="Kochnev Kirill Romanovich" userId="S::kkochnev@ozon.ru::7ec233ba-5f4f-4279-8e83-e6b3ebb77aee" providerId="AD" clId="Web-{00234560-79DE-6001-914B-B06CE25C848B}"/>
    <pc:docChg chg="addSld delSld modSld sldOrd modSection">
      <pc:chgData name="Kochnev Kirill Romanovich" userId="S::kkochnev@ozon.ru::7ec233ba-5f4f-4279-8e83-e6b3ebb77aee" providerId="AD" clId="Web-{00234560-79DE-6001-914B-B06CE25C848B}" dt="2022-02-28T23:31:38.030" v="1981"/>
      <pc:docMkLst>
        <pc:docMk/>
      </pc:docMkLst>
      <pc:sldChg chg="addSp delSp modSp del ord">
        <pc:chgData name="Kochnev Kirill Romanovich" userId="S::kkochnev@ozon.ru::7ec233ba-5f4f-4279-8e83-e6b3ebb77aee" providerId="AD" clId="Web-{00234560-79DE-6001-914B-B06CE25C848B}" dt="2022-02-28T23:31:38.030" v="1981"/>
        <pc:sldMkLst>
          <pc:docMk/>
          <pc:sldMk cId="1055831398" sldId="551"/>
        </pc:sldMkLst>
        <pc:spChg chg="del">
          <ac:chgData name="Kochnev Kirill Romanovich" userId="S::kkochnev@ozon.ru::7ec233ba-5f4f-4279-8e83-e6b3ebb77aee" providerId="AD" clId="Web-{00234560-79DE-6001-914B-B06CE25C848B}" dt="2022-02-28T23:19:54.631" v="1519"/>
          <ac:spMkLst>
            <pc:docMk/>
            <pc:sldMk cId="1055831398" sldId="551"/>
            <ac:spMk id="2" creationId="{AA45B16A-6FCC-A243-ABD3-581420D16DB1}"/>
          </ac:spMkLst>
        </pc:spChg>
        <pc:spChg chg="add del mod">
          <ac:chgData name="Kochnev Kirill Romanovich" userId="S::kkochnev@ozon.ru::7ec233ba-5f4f-4279-8e83-e6b3ebb77aee" providerId="AD" clId="Web-{00234560-79DE-6001-914B-B06CE25C848B}" dt="2022-02-28T23:20:09.975" v="1522"/>
          <ac:spMkLst>
            <pc:docMk/>
            <pc:sldMk cId="1055831398" sldId="551"/>
            <ac:spMk id="5" creationId="{498D06DB-95E0-435F-A836-93BED1CEE43A}"/>
          </ac:spMkLst>
        </pc:spChg>
        <pc:spChg chg="mod">
          <ac:chgData name="Kochnev Kirill Romanovich" userId="S::kkochnev@ozon.ru::7ec233ba-5f4f-4279-8e83-e6b3ebb77aee" providerId="AD" clId="Web-{00234560-79DE-6001-914B-B06CE25C848B}" dt="2022-02-28T23:19:53.569" v="1518" actId="1076"/>
          <ac:spMkLst>
            <pc:docMk/>
            <pc:sldMk cId="1055831398" sldId="551"/>
            <ac:spMk id="243" creationId="{CADC6546-2A2C-E14A-81AE-DA2795951C11}"/>
          </ac:spMkLst>
        </pc:spChg>
        <pc:spChg chg="mod">
          <ac:chgData name="Kochnev Kirill Romanovich" userId="S::kkochnev@ozon.ru::7ec233ba-5f4f-4279-8e83-e6b3ebb77aee" providerId="AD" clId="Web-{00234560-79DE-6001-914B-B06CE25C848B}" dt="2022-02-28T23:19:18.990" v="1507" actId="14100"/>
          <ac:spMkLst>
            <pc:docMk/>
            <pc:sldMk cId="1055831398" sldId="551"/>
            <ac:spMk id="293" creationId="{48D39C2E-6F8B-2341-A899-DE4953A81496}"/>
          </ac:spMkLst>
        </pc:spChg>
        <pc:spChg chg="mod">
          <ac:chgData name="Kochnev Kirill Romanovich" userId="S::kkochnev@ozon.ru::7ec233ba-5f4f-4279-8e83-e6b3ebb77aee" providerId="AD" clId="Web-{00234560-79DE-6001-914B-B06CE25C848B}" dt="2022-02-28T23:19:18.990" v="1506" actId="14100"/>
          <ac:spMkLst>
            <pc:docMk/>
            <pc:sldMk cId="1055831398" sldId="551"/>
            <ac:spMk id="294" creationId="{36ECC961-5476-4645-B367-1C53B2A3057D}"/>
          </ac:spMkLst>
        </pc:spChg>
        <pc:spChg chg="mod">
          <ac:chgData name="Kochnev Kirill Romanovich" userId="S::kkochnev@ozon.ru::7ec233ba-5f4f-4279-8e83-e6b3ebb77aee" providerId="AD" clId="Web-{00234560-79DE-6001-914B-B06CE25C848B}" dt="2022-02-28T23:19:18.990" v="1505" actId="14100"/>
          <ac:spMkLst>
            <pc:docMk/>
            <pc:sldMk cId="1055831398" sldId="551"/>
            <ac:spMk id="295" creationId="{07DC8EAB-7B04-D64B-87B6-BACBCC5BF173}"/>
          </ac:spMkLst>
        </pc:spChg>
        <pc:spChg chg="mod">
          <ac:chgData name="Kochnev Kirill Romanovich" userId="S::kkochnev@ozon.ru::7ec233ba-5f4f-4279-8e83-e6b3ebb77aee" providerId="AD" clId="Web-{00234560-79DE-6001-914B-B06CE25C848B}" dt="2022-02-28T23:19:18.990" v="1504" actId="14100"/>
          <ac:spMkLst>
            <pc:docMk/>
            <pc:sldMk cId="1055831398" sldId="551"/>
            <ac:spMk id="296" creationId="{4E232DB1-E84D-094A-B8AE-2BAB1BDBD391}"/>
          </ac:spMkLst>
        </pc:spChg>
        <pc:spChg chg="mod">
          <ac:chgData name="Kochnev Kirill Romanovich" userId="S::kkochnev@ozon.ru::7ec233ba-5f4f-4279-8e83-e6b3ebb77aee" providerId="AD" clId="Web-{00234560-79DE-6001-914B-B06CE25C848B}" dt="2022-02-28T23:19:18.990" v="1503" actId="14100"/>
          <ac:spMkLst>
            <pc:docMk/>
            <pc:sldMk cId="1055831398" sldId="551"/>
            <ac:spMk id="297" creationId="{2CA6E58D-5572-FF41-BB2C-886308C3A254}"/>
          </ac:spMkLst>
        </pc:spChg>
        <pc:spChg chg="mod">
          <ac:chgData name="Kochnev Kirill Romanovich" userId="S::kkochnev@ozon.ru::7ec233ba-5f4f-4279-8e83-e6b3ebb77aee" providerId="AD" clId="Web-{00234560-79DE-6001-914B-B06CE25C848B}" dt="2022-02-28T23:19:18.990" v="1487" actId="14100"/>
          <ac:spMkLst>
            <pc:docMk/>
            <pc:sldMk cId="1055831398" sldId="551"/>
            <ac:spMk id="322" creationId="{3ABD27CD-9636-6D48-BC50-8C1B246C9271}"/>
          </ac:spMkLst>
        </pc:spChg>
        <pc:spChg chg="mod">
          <ac:chgData name="Kochnev Kirill Romanovich" userId="S::kkochnev@ozon.ru::7ec233ba-5f4f-4279-8e83-e6b3ebb77aee" providerId="AD" clId="Web-{00234560-79DE-6001-914B-B06CE25C848B}" dt="2022-02-28T23:19:18.990" v="1502" actId="14100"/>
          <ac:spMkLst>
            <pc:docMk/>
            <pc:sldMk cId="1055831398" sldId="551"/>
            <ac:spMk id="323" creationId="{5202A3C9-7986-0548-85E5-472D33471632}"/>
          </ac:spMkLst>
        </pc:spChg>
        <pc:spChg chg="mod">
          <ac:chgData name="Kochnev Kirill Romanovich" userId="S::kkochnev@ozon.ru::7ec233ba-5f4f-4279-8e83-e6b3ebb77aee" providerId="AD" clId="Web-{00234560-79DE-6001-914B-B06CE25C848B}" dt="2022-02-28T23:19:18.990" v="1491" actId="14100"/>
          <ac:spMkLst>
            <pc:docMk/>
            <pc:sldMk cId="1055831398" sldId="551"/>
            <ac:spMk id="324" creationId="{CF8307EF-61AF-A841-88C1-6E0C6FF6D201}"/>
          </ac:spMkLst>
        </pc:spChg>
        <pc:spChg chg="mod">
          <ac:chgData name="Kochnev Kirill Romanovich" userId="S::kkochnev@ozon.ru::7ec233ba-5f4f-4279-8e83-e6b3ebb77aee" providerId="AD" clId="Web-{00234560-79DE-6001-914B-B06CE25C848B}" dt="2022-02-28T23:19:18.990" v="1490" actId="14100"/>
          <ac:spMkLst>
            <pc:docMk/>
            <pc:sldMk cId="1055831398" sldId="551"/>
            <ac:spMk id="325" creationId="{CC965952-7F44-7842-AE2E-CF4CF5F01E4E}"/>
          </ac:spMkLst>
        </pc:spChg>
        <pc:spChg chg="mod">
          <ac:chgData name="Kochnev Kirill Romanovich" userId="S::kkochnev@ozon.ru::7ec233ba-5f4f-4279-8e83-e6b3ebb77aee" providerId="AD" clId="Web-{00234560-79DE-6001-914B-B06CE25C848B}" dt="2022-02-28T23:19:18.990" v="1489" actId="14100"/>
          <ac:spMkLst>
            <pc:docMk/>
            <pc:sldMk cId="1055831398" sldId="551"/>
            <ac:spMk id="326" creationId="{D85753CA-3485-5C43-A263-6C3A467F2DB4}"/>
          </ac:spMkLst>
        </pc:spChg>
        <pc:spChg chg="mod">
          <ac:chgData name="Kochnev Kirill Romanovich" userId="S::kkochnev@ozon.ru::7ec233ba-5f4f-4279-8e83-e6b3ebb77aee" providerId="AD" clId="Web-{00234560-79DE-6001-914B-B06CE25C848B}" dt="2022-02-28T23:19:18.990" v="1488" actId="14100"/>
          <ac:spMkLst>
            <pc:docMk/>
            <pc:sldMk cId="1055831398" sldId="551"/>
            <ac:spMk id="327" creationId="{FB87121D-93BD-3748-BE1D-9FA0A46A3839}"/>
          </ac:spMkLst>
        </pc:spChg>
        <pc:spChg chg="mod">
          <ac:chgData name="Kochnev Kirill Romanovich" userId="S::kkochnev@ozon.ru::7ec233ba-5f4f-4279-8e83-e6b3ebb77aee" providerId="AD" clId="Web-{00234560-79DE-6001-914B-B06CE25C848B}" dt="2022-02-28T23:19:18.990" v="1501" actId="14100"/>
          <ac:spMkLst>
            <pc:docMk/>
            <pc:sldMk cId="1055831398" sldId="551"/>
            <ac:spMk id="328" creationId="{14E5FB11-C4EF-2E40-B7A0-639C8F2DCC7E}"/>
          </ac:spMkLst>
        </pc:spChg>
        <pc:spChg chg="mod">
          <ac:chgData name="Kochnev Kirill Romanovich" userId="S::kkochnev@ozon.ru::7ec233ba-5f4f-4279-8e83-e6b3ebb77aee" providerId="AD" clId="Web-{00234560-79DE-6001-914B-B06CE25C848B}" dt="2022-02-28T23:19:18.990" v="1500" actId="14100"/>
          <ac:spMkLst>
            <pc:docMk/>
            <pc:sldMk cId="1055831398" sldId="551"/>
            <ac:spMk id="329" creationId="{65AD31B9-91F9-5546-8A98-9C4ACB5B1A62}"/>
          </ac:spMkLst>
        </pc:spChg>
        <pc:spChg chg="mod">
          <ac:chgData name="Kochnev Kirill Romanovich" userId="S::kkochnev@ozon.ru::7ec233ba-5f4f-4279-8e83-e6b3ebb77aee" providerId="AD" clId="Web-{00234560-79DE-6001-914B-B06CE25C848B}" dt="2022-02-28T23:19:18.990" v="1499" actId="14100"/>
          <ac:spMkLst>
            <pc:docMk/>
            <pc:sldMk cId="1055831398" sldId="551"/>
            <ac:spMk id="330" creationId="{E5FA1A8F-FE7B-4544-9F47-0A7FA826141B}"/>
          </ac:spMkLst>
        </pc:spChg>
        <pc:spChg chg="mod">
          <ac:chgData name="Kochnev Kirill Romanovich" userId="S::kkochnev@ozon.ru::7ec233ba-5f4f-4279-8e83-e6b3ebb77aee" providerId="AD" clId="Web-{00234560-79DE-6001-914B-B06CE25C848B}" dt="2022-02-28T23:19:18.990" v="1498" actId="14100"/>
          <ac:spMkLst>
            <pc:docMk/>
            <pc:sldMk cId="1055831398" sldId="551"/>
            <ac:spMk id="331" creationId="{42887FB0-CCC3-6B47-907C-5DC5DD729292}"/>
          </ac:spMkLst>
        </pc:spChg>
        <pc:spChg chg="mod">
          <ac:chgData name="Kochnev Kirill Romanovich" userId="S::kkochnev@ozon.ru::7ec233ba-5f4f-4279-8e83-e6b3ebb77aee" providerId="AD" clId="Web-{00234560-79DE-6001-914B-B06CE25C848B}" dt="2022-02-28T23:19:18.990" v="1497" actId="14100"/>
          <ac:spMkLst>
            <pc:docMk/>
            <pc:sldMk cId="1055831398" sldId="551"/>
            <ac:spMk id="333" creationId="{D6D0E12D-629E-A54B-8475-167E734D9C2E}"/>
          </ac:spMkLst>
        </pc:spChg>
        <pc:spChg chg="mod">
          <ac:chgData name="Kochnev Kirill Romanovich" userId="S::kkochnev@ozon.ru::7ec233ba-5f4f-4279-8e83-e6b3ebb77aee" providerId="AD" clId="Web-{00234560-79DE-6001-914B-B06CE25C848B}" dt="2022-02-28T23:19:18.990" v="1496" actId="14100"/>
          <ac:spMkLst>
            <pc:docMk/>
            <pc:sldMk cId="1055831398" sldId="551"/>
            <ac:spMk id="334" creationId="{34FFB045-6865-444B-92DB-FCA186270623}"/>
          </ac:spMkLst>
        </pc:spChg>
        <pc:spChg chg="mod">
          <ac:chgData name="Kochnev Kirill Romanovich" userId="S::kkochnev@ozon.ru::7ec233ba-5f4f-4279-8e83-e6b3ebb77aee" providerId="AD" clId="Web-{00234560-79DE-6001-914B-B06CE25C848B}" dt="2022-02-28T23:19:18.990" v="1493" actId="14100"/>
          <ac:spMkLst>
            <pc:docMk/>
            <pc:sldMk cId="1055831398" sldId="551"/>
            <ac:spMk id="347" creationId="{37120DD2-C880-0343-8775-9A05FE4F72DC}"/>
          </ac:spMkLst>
        </pc:spChg>
        <pc:spChg chg="mod">
          <ac:chgData name="Kochnev Kirill Romanovich" userId="S::kkochnev@ozon.ru::7ec233ba-5f4f-4279-8e83-e6b3ebb77aee" providerId="AD" clId="Web-{00234560-79DE-6001-914B-B06CE25C848B}" dt="2022-02-28T23:18:35.865" v="1462" actId="1076"/>
          <ac:spMkLst>
            <pc:docMk/>
            <pc:sldMk cId="1055831398" sldId="551"/>
            <ac:spMk id="441" creationId="{231E901C-FBAA-4A41-9C61-2200DC7D138B}"/>
          </ac:spMkLst>
        </pc:spChg>
        <pc:spChg chg="mod">
          <ac:chgData name="Kochnev Kirill Romanovich" userId="S::kkochnev@ozon.ru::7ec233ba-5f4f-4279-8e83-e6b3ebb77aee" providerId="AD" clId="Web-{00234560-79DE-6001-914B-B06CE25C848B}" dt="2022-02-28T23:19:18.975" v="1483" actId="14100"/>
          <ac:spMkLst>
            <pc:docMk/>
            <pc:sldMk cId="1055831398" sldId="551"/>
            <ac:spMk id="528" creationId="{EDC57B02-0F62-A940-9AB0-E6B12C0945AE}"/>
          </ac:spMkLst>
        </pc:spChg>
        <pc:spChg chg="mod">
          <ac:chgData name="Kochnev Kirill Romanovich" userId="S::kkochnev@ozon.ru::7ec233ba-5f4f-4279-8e83-e6b3ebb77aee" providerId="AD" clId="Web-{00234560-79DE-6001-914B-B06CE25C848B}" dt="2022-02-28T23:19:18.975" v="1482" actId="14100"/>
          <ac:spMkLst>
            <pc:docMk/>
            <pc:sldMk cId="1055831398" sldId="551"/>
            <ac:spMk id="529" creationId="{103CB8F6-DCCE-1D4A-9654-10547D33F024}"/>
          </ac:spMkLst>
        </pc:spChg>
        <pc:spChg chg="mod">
          <ac:chgData name="Kochnev Kirill Romanovich" userId="S::kkochnev@ozon.ru::7ec233ba-5f4f-4279-8e83-e6b3ebb77aee" providerId="AD" clId="Web-{00234560-79DE-6001-914B-B06CE25C848B}" dt="2022-02-28T23:19:18.975" v="1481" actId="14100"/>
          <ac:spMkLst>
            <pc:docMk/>
            <pc:sldMk cId="1055831398" sldId="551"/>
            <ac:spMk id="531" creationId="{93764354-71B5-1649-808A-2D4D959313E9}"/>
          </ac:spMkLst>
        </pc:spChg>
        <pc:spChg chg="mod">
          <ac:chgData name="Kochnev Kirill Romanovich" userId="S::kkochnev@ozon.ru::7ec233ba-5f4f-4279-8e83-e6b3ebb77aee" providerId="AD" clId="Web-{00234560-79DE-6001-914B-B06CE25C848B}" dt="2022-02-28T23:19:18.975" v="1480" actId="14100"/>
          <ac:spMkLst>
            <pc:docMk/>
            <pc:sldMk cId="1055831398" sldId="551"/>
            <ac:spMk id="533" creationId="{5EE68A41-CEB0-D349-B254-87CB5E14827C}"/>
          </ac:spMkLst>
        </pc:spChg>
        <pc:spChg chg="mod">
          <ac:chgData name="Kochnev Kirill Romanovich" userId="S::kkochnev@ozon.ru::7ec233ba-5f4f-4279-8e83-e6b3ebb77aee" providerId="AD" clId="Web-{00234560-79DE-6001-914B-B06CE25C848B}" dt="2022-02-28T23:19:18.975" v="1479" actId="14100"/>
          <ac:spMkLst>
            <pc:docMk/>
            <pc:sldMk cId="1055831398" sldId="551"/>
            <ac:spMk id="534" creationId="{708B8888-61B9-2049-8EAB-D2942C990A3A}"/>
          </ac:spMkLst>
        </pc:spChg>
        <pc:spChg chg="del mod">
          <ac:chgData name="Kochnev Kirill Romanovich" userId="S::kkochnev@ozon.ru::7ec233ba-5f4f-4279-8e83-e6b3ebb77aee" providerId="AD" clId="Web-{00234560-79DE-6001-914B-B06CE25C848B}" dt="2022-02-28T23:20:00.178" v="1521"/>
          <ac:spMkLst>
            <pc:docMk/>
            <pc:sldMk cId="1055831398" sldId="551"/>
            <ac:spMk id="698" creationId="{66046C4B-5016-394B-A838-078F853AC10E}"/>
          </ac:spMkLst>
        </pc:spChg>
        <pc:grpChg chg="mod">
          <ac:chgData name="Kochnev Kirill Romanovich" userId="S::kkochnev@ozon.ru::7ec233ba-5f4f-4279-8e83-e6b3ebb77aee" providerId="AD" clId="Web-{00234560-79DE-6001-914B-B06CE25C848B}" dt="2022-02-28T23:31:29.061" v="1978" actId="1076"/>
          <ac:grpSpMkLst>
            <pc:docMk/>
            <pc:sldMk cId="1055831398" sldId="551"/>
            <ac:grpSpMk id="242" creationId="{1AED8BB1-E06A-7B4F-BA5C-4C0A58B0CB12}"/>
          </ac:grpSpMkLst>
        </pc:grpChg>
        <pc:grpChg chg="mod">
          <ac:chgData name="Kochnev Kirill Romanovich" userId="S::kkochnev@ozon.ru::7ec233ba-5f4f-4279-8e83-e6b3ebb77aee" providerId="AD" clId="Web-{00234560-79DE-6001-914B-B06CE25C848B}" dt="2022-02-28T23:19:18.975" v="1475" actId="14100"/>
          <ac:grpSpMkLst>
            <pc:docMk/>
            <pc:sldMk cId="1055831398" sldId="551"/>
            <ac:grpSpMk id="298" creationId="{C92C6032-1717-AE42-8BD7-AB738AB1ECA4}"/>
          </ac:grpSpMkLst>
        </pc:grpChg>
        <pc:grpChg chg="mod">
          <ac:chgData name="Kochnev Kirill Romanovich" userId="S::kkochnev@ozon.ru::7ec233ba-5f4f-4279-8e83-e6b3ebb77aee" providerId="AD" clId="Web-{00234560-79DE-6001-914B-B06CE25C848B}" dt="2022-02-28T23:19:18.990" v="1484" actId="14100"/>
          <ac:grpSpMkLst>
            <pc:docMk/>
            <pc:sldMk cId="1055831398" sldId="551"/>
            <ac:grpSpMk id="301" creationId="{56E44761-05E3-5847-A72E-BCBD13C23A79}"/>
          </ac:grpSpMkLst>
        </pc:grpChg>
        <pc:grpChg chg="mod">
          <ac:chgData name="Kochnev Kirill Romanovich" userId="S::kkochnev@ozon.ru::7ec233ba-5f4f-4279-8e83-e6b3ebb77aee" providerId="AD" clId="Web-{00234560-79DE-6001-914B-B06CE25C848B}" dt="2022-02-28T23:19:18.975" v="1477" actId="14100"/>
          <ac:grpSpMkLst>
            <pc:docMk/>
            <pc:sldMk cId="1055831398" sldId="551"/>
            <ac:grpSpMk id="304" creationId="{3CF927FB-7BC6-8142-AA25-DEB4B11F9291}"/>
          </ac:grpSpMkLst>
        </pc:grpChg>
        <pc:grpChg chg="mod">
          <ac:chgData name="Kochnev Kirill Romanovich" userId="S::kkochnev@ozon.ru::7ec233ba-5f4f-4279-8e83-e6b3ebb77aee" providerId="AD" clId="Web-{00234560-79DE-6001-914B-B06CE25C848B}" dt="2022-02-28T23:19:18.990" v="1486" actId="14100"/>
          <ac:grpSpMkLst>
            <pc:docMk/>
            <pc:sldMk cId="1055831398" sldId="551"/>
            <ac:grpSpMk id="307" creationId="{2563AD2D-E20A-5147-B7CA-0AD75A8B0117}"/>
          </ac:grpSpMkLst>
        </pc:grpChg>
        <pc:grpChg chg="mod">
          <ac:chgData name="Kochnev Kirill Romanovich" userId="S::kkochnev@ozon.ru::7ec233ba-5f4f-4279-8e83-e6b3ebb77aee" providerId="AD" clId="Web-{00234560-79DE-6001-914B-B06CE25C848B}" dt="2022-02-28T23:19:18.990" v="1492" actId="14100"/>
          <ac:grpSpMkLst>
            <pc:docMk/>
            <pc:sldMk cId="1055831398" sldId="551"/>
            <ac:grpSpMk id="310" creationId="{0D2442A9-6224-8646-BE61-8F9C1497BDF2}"/>
          </ac:grpSpMkLst>
        </pc:grpChg>
        <pc:grpChg chg="mod">
          <ac:chgData name="Kochnev Kirill Romanovich" userId="S::kkochnev@ozon.ru::7ec233ba-5f4f-4279-8e83-e6b3ebb77aee" providerId="AD" clId="Web-{00234560-79DE-6001-914B-B06CE25C848B}" dt="2022-02-28T23:19:18.975" v="1472" actId="14100"/>
          <ac:grpSpMkLst>
            <pc:docMk/>
            <pc:sldMk cId="1055831398" sldId="551"/>
            <ac:grpSpMk id="313" creationId="{77F64DB3-A6C2-084A-A203-AED0BAD4A22C}"/>
          </ac:grpSpMkLst>
        </pc:grpChg>
        <pc:grpChg chg="mod">
          <ac:chgData name="Kochnev Kirill Romanovich" userId="S::kkochnev@ozon.ru::7ec233ba-5f4f-4279-8e83-e6b3ebb77aee" providerId="AD" clId="Web-{00234560-79DE-6001-914B-B06CE25C848B}" dt="2022-02-28T23:19:18.975" v="1470" actId="14100"/>
          <ac:grpSpMkLst>
            <pc:docMk/>
            <pc:sldMk cId="1055831398" sldId="551"/>
            <ac:grpSpMk id="316" creationId="{F837F682-C412-4E44-BC6C-ECD02504FB45}"/>
          </ac:grpSpMkLst>
        </pc:grpChg>
        <pc:grpChg chg="mod">
          <ac:chgData name="Kochnev Kirill Romanovich" userId="S::kkochnev@ozon.ru::7ec233ba-5f4f-4279-8e83-e6b3ebb77aee" providerId="AD" clId="Web-{00234560-79DE-6001-914B-B06CE25C848B}" dt="2022-02-28T23:19:18.990" v="1494" actId="14100"/>
          <ac:grpSpMkLst>
            <pc:docMk/>
            <pc:sldMk cId="1055831398" sldId="551"/>
            <ac:grpSpMk id="339" creationId="{DBA78476-1DEB-354D-B93F-3AFC82DAFD8B}"/>
          </ac:grpSpMkLst>
        </pc:grpChg>
        <pc:grpChg chg="mod">
          <ac:chgData name="Kochnev Kirill Romanovich" userId="S::kkochnev@ozon.ru::7ec233ba-5f4f-4279-8e83-e6b3ebb77aee" providerId="AD" clId="Web-{00234560-79DE-6001-914B-B06CE25C848B}" dt="2022-02-28T23:19:18.990" v="1515" actId="14100"/>
          <ac:grpSpMkLst>
            <pc:docMk/>
            <pc:sldMk cId="1055831398" sldId="551"/>
            <ac:grpSpMk id="358" creationId="{6A7D8F70-30F4-514B-AA86-026D5DECF2F9}"/>
          </ac:grpSpMkLst>
        </pc:grpChg>
        <pc:grpChg chg="mod">
          <ac:chgData name="Kochnev Kirill Romanovich" userId="S::kkochnev@ozon.ru::7ec233ba-5f4f-4279-8e83-e6b3ebb77aee" providerId="AD" clId="Web-{00234560-79DE-6001-914B-B06CE25C848B}" dt="2022-02-28T23:19:18.990" v="1513" actId="14100"/>
          <ac:grpSpMkLst>
            <pc:docMk/>
            <pc:sldMk cId="1055831398" sldId="551"/>
            <ac:grpSpMk id="415" creationId="{9E7B2BD1-AD37-054D-BB36-486F725F04DA}"/>
          </ac:grpSpMkLst>
        </pc:grpChg>
        <pc:grpChg chg="mod">
          <ac:chgData name="Kochnev Kirill Romanovich" userId="S::kkochnev@ozon.ru::7ec233ba-5f4f-4279-8e83-e6b3ebb77aee" providerId="AD" clId="Web-{00234560-79DE-6001-914B-B06CE25C848B}" dt="2022-02-28T23:19:18.990" v="1512" actId="14100"/>
          <ac:grpSpMkLst>
            <pc:docMk/>
            <pc:sldMk cId="1055831398" sldId="551"/>
            <ac:grpSpMk id="428" creationId="{1896CA33-CCAA-6143-A8D2-E96D5F355588}"/>
          </ac:grpSpMkLst>
        </pc:grpChg>
        <pc:grpChg chg="mod">
          <ac:chgData name="Kochnev Kirill Romanovich" userId="S::kkochnev@ozon.ru::7ec233ba-5f4f-4279-8e83-e6b3ebb77aee" providerId="AD" clId="Web-{00234560-79DE-6001-914B-B06CE25C848B}" dt="2022-02-28T23:19:18.990" v="1511" actId="14100"/>
          <ac:grpSpMkLst>
            <pc:docMk/>
            <pc:sldMk cId="1055831398" sldId="551"/>
            <ac:grpSpMk id="460" creationId="{1067E2FC-A576-D84A-A444-2849B726422C}"/>
          </ac:grpSpMkLst>
        </pc:grpChg>
        <pc:grpChg chg="mod">
          <ac:chgData name="Kochnev Kirill Romanovich" userId="S::kkochnev@ozon.ru::7ec233ba-5f4f-4279-8e83-e6b3ebb77aee" providerId="AD" clId="Web-{00234560-79DE-6001-914B-B06CE25C848B}" dt="2022-02-28T23:19:18.990" v="1510" actId="14100"/>
          <ac:grpSpMkLst>
            <pc:docMk/>
            <pc:sldMk cId="1055831398" sldId="551"/>
            <ac:grpSpMk id="476" creationId="{52F3E439-5EEB-2345-AA8A-1C97F663403A}"/>
          </ac:grpSpMkLst>
        </pc:grpChg>
        <pc:grpChg chg="mod">
          <ac:chgData name="Kochnev Kirill Romanovich" userId="S::kkochnev@ozon.ru::7ec233ba-5f4f-4279-8e83-e6b3ebb77aee" providerId="AD" clId="Web-{00234560-79DE-6001-914B-B06CE25C848B}" dt="2022-02-28T23:19:14.646" v="1469" actId="14100"/>
          <ac:grpSpMkLst>
            <pc:docMk/>
            <pc:sldMk cId="1055831398" sldId="551"/>
            <ac:grpSpMk id="485" creationId="{88B7F29A-3E24-B643-8041-6FC52230BD8E}"/>
          </ac:grpSpMkLst>
        </pc:grpChg>
        <pc:grpChg chg="mod">
          <ac:chgData name="Kochnev Kirill Romanovich" userId="S::kkochnev@ozon.ru::7ec233ba-5f4f-4279-8e83-e6b3ebb77aee" providerId="AD" clId="Web-{00234560-79DE-6001-914B-B06CE25C848B}" dt="2022-02-28T23:19:18.990" v="1509" actId="14100"/>
          <ac:grpSpMkLst>
            <pc:docMk/>
            <pc:sldMk cId="1055831398" sldId="551"/>
            <ac:grpSpMk id="735" creationId="{AF691E5E-37C6-484E-82A2-B6C664AA03B1}"/>
          </ac:grpSpMkLst>
        </pc:grpChg>
        <pc:grpChg chg="mod">
          <ac:chgData name="Kochnev Kirill Romanovich" userId="S::kkochnev@ozon.ru::7ec233ba-5f4f-4279-8e83-e6b3ebb77aee" providerId="AD" clId="Web-{00234560-79DE-6001-914B-B06CE25C848B}" dt="2022-02-28T23:19:18.990" v="1514" actId="14100"/>
          <ac:grpSpMkLst>
            <pc:docMk/>
            <pc:sldMk cId="1055831398" sldId="551"/>
            <ac:grpSpMk id="736" creationId="{2FD03E94-BFE0-DB44-A1E2-6606E98662D5}"/>
          </ac:grpSpMkLst>
        </pc:grpChg>
        <pc:cxnChg chg="mod">
          <ac:chgData name="Kochnev Kirill Romanovich" userId="S::kkochnev@ozon.ru::7ec233ba-5f4f-4279-8e83-e6b3ebb77aee" providerId="AD" clId="Web-{00234560-79DE-6001-914B-B06CE25C848B}" dt="2022-02-28T23:19:18.990" v="1495" actId="14100"/>
          <ac:cxnSpMkLst>
            <pc:docMk/>
            <pc:sldMk cId="1055831398" sldId="551"/>
            <ac:cxnSpMk id="337" creationId="{A214343D-99A9-E946-8B66-7E06A7116EAC}"/>
          </ac:cxnSpMkLst>
        </pc:cxnChg>
        <pc:cxnChg chg="mod">
          <ac:chgData name="Kochnev Kirill Romanovich" userId="S::kkochnev@ozon.ru::7ec233ba-5f4f-4279-8e83-e6b3ebb77aee" providerId="AD" clId="Web-{00234560-79DE-6001-914B-B06CE25C848B}" dt="2022-02-28T23:19:18.990" v="1485" actId="14100"/>
          <ac:cxnSpMkLst>
            <pc:docMk/>
            <pc:sldMk cId="1055831398" sldId="551"/>
            <ac:cxnSpMk id="527" creationId="{2C0EFC80-4D14-FE48-89A1-7C9531CA71DB}"/>
          </ac:cxnSpMkLst>
        </pc:cxnChg>
        <pc:cxnChg chg="mod">
          <ac:chgData name="Kochnev Kirill Romanovich" userId="S::kkochnev@ozon.ru::7ec233ba-5f4f-4279-8e83-e6b3ebb77aee" providerId="AD" clId="Web-{00234560-79DE-6001-914B-B06CE25C848B}" dt="2022-02-28T23:19:18.975" v="1478" actId="14100"/>
          <ac:cxnSpMkLst>
            <pc:docMk/>
            <pc:sldMk cId="1055831398" sldId="551"/>
            <ac:cxnSpMk id="535" creationId="{1601735D-B142-4246-B7BE-00AD9957ACD6}"/>
          </ac:cxnSpMkLst>
        </pc:cxnChg>
        <pc:cxnChg chg="mod">
          <ac:chgData name="Kochnev Kirill Romanovich" userId="S::kkochnev@ozon.ru::7ec233ba-5f4f-4279-8e83-e6b3ebb77aee" providerId="AD" clId="Web-{00234560-79DE-6001-914B-B06CE25C848B}" dt="2022-02-28T23:19:18.975" v="1476" actId="14100"/>
          <ac:cxnSpMkLst>
            <pc:docMk/>
            <pc:sldMk cId="1055831398" sldId="551"/>
            <ac:cxnSpMk id="538" creationId="{34187A7B-F4D8-B840-BA83-9634FBE79131}"/>
          </ac:cxnSpMkLst>
        </pc:cxnChg>
        <pc:cxnChg chg="mod">
          <ac:chgData name="Kochnev Kirill Romanovich" userId="S::kkochnev@ozon.ru::7ec233ba-5f4f-4279-8e83-e6b3ebb77aee" providerId="AD" clId="Web-{00234560-79DE-6001-914B-B06CE25C848B}" dt="2022-02-28T23:19:18.975" v="1474" actId="14100"/>
          <ac:cxnSpMkLst>
            <pc:docMk/>
            <pc:sldMk cId="1055831398" sldId="551"/>
            <ac:cxnSpMk id="541" creationId="{84A5DFC1-8860-6149-8AAF-22BA2E3D3BFA}"/>
          </ac:cxnSpMkLst>
        </pc:cxnChg>
        <pc:cxnChg chg="mod">
          <ac:chgData name="Kochnev Kirill Romanovich" userId="S::kkochnev@ozon.ru::7ec233ba-5f4f-4279-8e83-e6b3ebb77aee" providerId="AD" clId="Web-{00234560-79DE-6001-914B-B06CE25C848B}" dt="2022-02-28T23:19:18.975" v="1473" actId="14100"/>
          <ac:cxnSpMkLst>
            <pc:docMk/>
            <pc:sldMk cId="1055831398" sldId="551"/>
            <ac:cxnSpMk id="542" creationId="{1A881C3E-CD6D-5247-9B1A-778C945AD794}"/>
          </ac:cxnSpMkLst>
        </pc:cxnChg>
        <pc:cxnChg chg="mod">
          <ac:chgData name="Kochnev Kirill Romanovich" userId="S::kkochnev@ozon.ru::7ec233ba-5f4f-4279-8e83-e6b3ebb77aee" providerId="AD" clId="Web-{00234560-79DE-6001-914B-B06CE25C848B}" dt="2022-02-28T23:19:18.975" v="1471" actId="14100"/>
          <ac:cxnSpMkLst>
            <pc:docMk/>
            <pc:sldMk cId="1055831398" sldId="551"/>
            <ac:cxnSpMk id="543" creationId="{E5E5CBD1-E66C-D544-B153-D78DC32DE059}"/>
          </ac:cxnSpMkLst>
        </pc:cxnChg>
      </pc:sldChg>
      <pc:sldChg chg="modSp">
        <pc:chgData name="Kochnev Kirill Romanovich" userId="S::kkochnev@ozon.ru::7ec233ba-5f4f-4279-8e83-e6b3ebb77aee" providerId="AD" clId="Web-{00234560-79DE-6001-914B-B06CE25C848B}" dt="2022-02-28T22:50:25.898" v="552" actId="20577"/>
        <pc:sldMkLst>
          <pc:docMk/>
          <pc:sldMk cId="3797838225" sldId="578"/>
        </pc:sldMkLst>
        <pc:spChg chg="mod">
          <ac:chgData name="Kochnev Kirill Romanovich" userId="S::kkochnev@ozon.ru::7ec233ba-5f4f-4279-8e83-e6b3ebb77aee" providerId="AD" clId="Web-{00234560-79DE-6001-914B-B06CE25C848B}" dt="2022-02-28T22:50:25.898" v="552" actId="20577"/>
          <ac:spMkLst>
            <pc:docMk/>
            <pc:sldMk cId="3797838225" sldId="578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00234560-79DE-6001-914B-B06CE25C848B}" dt="2022-02-28T22:50:16.195" v="550" actId="20577"/>
          <ac:spMkLst>
            <pc:docMk/>
            <pc:sldMk cId="3797838225" sldId="578"/>
            <ac:spMk id="3" creationId="{00000000-0000-0000-0000-000000000000}"/>
          </ac:spMkLst>
        </pc:spChg>
      </pc:sldChg>
      <pc:sldChg chg="addSp modSp">
        <pc:chgData name="Kochnev Kirill Romanovich" userId="S::kkochnev@ozon.ru::7ec233ba-5f4f-4279-8e83-e6b3ebb77aee" providerId="AD" clId="Web-{00234560-79DE-6001-914B-B06CE25C848B}" dt="2022-02-28T21:26:28.601" v="98" actId="1076"/>
        <pc:sldMkLst>
          <pc:docMk/>
          <pc:sldMk cId="2158995173" sldId="590"/>
        </pc:sldMkLst>
        <pc:spChg chg="add mod">
          <ac:chgData name="Kochnev Kirill Romanovich" userId="S::kkochnev@ozon.ru::7ec233ba-5f4f-4279-8e83-e6b3ebb77aee" providerId="AD" clId="Web-{00234560-79DE-6001-914B-B06CE25C848B}" dt="2022-02-28T21:25:33.913" v="73" actId="20577"/>
          <ac:spMkLst>
            <pc:docMk/>
            <pc:sldMk cId="2158995173" sldId="590"/>
            <ac:spMk id="5" creationId="{5F07CA8C-556F-49B8-8E7F-450B9276F299}"/>
          </ac:spMkLst>
        </pc:spChg>
        <pc:spChg chg="add">
          <ac:chgData name="Kochnev Kirill Romanovich" userId="S::kkochnev@ozon.ru::7ec233ba-5f4f-4279-8e83-e6b3ebb77aee" providerId="AD" clId="Web-{00234560-79DE-6001-914B-B06CE25C848B}" dt="2022-02-28T21:16:46.900" v="36"/>
          <ac:spMkLst>
            <pc:docMk/>
            <pc:sldMk cId="2158995173" sldId="590"/>
            <ac:spMk id="7" creationId="{1A128198-3836-45BA-9369-78D974258E9A}"/>
          </ac:spMkLst>
        </pc:spChg>
        <pc:spChg chg="add mod">
          <ac:chgData name="Kochnev Kirill Romanovich" userId="S::kkochnev@ozon.ru::7ec233ba-5f4f-4279-8e83-e6b3ebb77aee" providerId="AD" clId="Web-{00234560-79DE-6001-914B-B06CE25C848B}" dt="2022-02-28T21:25:36.975" v="74" actId="20577"/>
          <ac:spMkLst>
            <pc:docMk/>
            <pc:sldMk cId="2158995173" sldId="590"/>
            <ac:spMk id="9" creationId="{B2913ED8-B482-42FC-ACFF-5F46CE88FD76}"/>
          </ac:spMkLst>
        </pc:spChg>
        <pc:spChg chg="add mod">
          <ac:chgData name="Kochnev Kirill Romanovich" userId="S::kkochnev@ozon.ru::7ec233ba-5f4f-4279-8e83-e6b3ebb77aee" providerId="AD" clId="Web-{00234560-79DE-6001-914B-B06CE25C848B}" dt="2022-02-28T21:25:59.210" v="87" actId="20577"/>
          <ac:spMkLst>
            <pc:docMk/>
            <pc:sldMk cId="2158995173" sldId="590"/>
            <ac:spMk id="11" creationId="{3E85D9BF-DF7B-42C9-8198-398B6748FE94}"/>
          </ac:spMkLst>
        </pc:spChg>
        <pc:spChg chg="add">
          <ac:chgData name="Kochnev Kirill Romanovich" userId="S::kkochnev@ozon.ru::7ec233ba-5f4f-4279-8e83-e6b3ebb77aee" providerId="AD" clId="Web-{00234560-79DE-6001-914B-B06CE25C848B}" dt="2022-02-28T21:16:46.931" v="39"/>
          <ac:spMkLst>
            <pc:docMk/>
            <pc:sldMk cId="2158995173" sldId="590"/>
            <ac:spMk id="13" creationId="{B9DDF3C4-37E5-4D93-A5D6-215EDE4197C1}"/>
          </ac:spMkLst>
        </pc:spChg>
        <pc:spChg chg="add mod">
          <ac:chgData name="Kochnev Kirill Romanovich" userId="S::kkochnev@ozon.ru::7ec233ba-5f4f-4279-8e83-e6b3ebb77aee" providerId="AD" clId="Web-{00234560-79DE-6001-914B-B06CE25C848B}" dt="2022-02-28T21:26:12.382" v="91" actId="20577"/>
          <ac:spMkLst>
            <pc:docMk/>
            <pc:sldMk cId="2158995173" sldId="590"/>
            <ac:spMk id="15" creationId="{D187A66C-A2DC-499B-B77F-E58AE8C70A68}"/>
          </ac:spMkLst>
        </pc:spChg>
        <pc:spChg chg="add mod">
          <ac:chgData name="Kochnev Kirill Romanovich" userId="S::kkochnev@ozon.ru::7ec233ba-5f4f-4279-8e83-e6b3ebb77aee" providerId="AD" clId="Web-{00234560-79DE-6001-914B-B06CE25C848B}" dt="2022-02-28T21:26:09.976" v="90" actId="1076"/>
          <ac:spMkLst>
            <pc:docMk/>
            <pc:sldMk cId="2158995173" sldId="590"/>
            <ac:spMk id="27" creationId="{65C7DB42-C70A-44C9-A00F-DDB008C1755F}"/>
          </ac:spMkLst>
        </pc:spChg>
        <pc:spChg chg="add mod">
          <ac:chgData name="Kochnev Kirill Romanovich" userId="S::kkochnev@ozon.ru::7ec233ba-5f4f-4279-8e83-e6b3ebb77aee" providerId="AD" clId="Web-{00234560-79DE-6001-914B-B06CE25C848B}" dt="2022-02-28T21:26:05.945" v="89" actId="1076"/>
          <ac:spMkLst>
            <pc:docMk/>
            <pc:sldMk cId="2158995173" sldId="590"/>
            <ac:spMk id="28" creationId="{3A983B0D-7852-4E92-BC48-7CE572EE4D68}"/>
          </ac:spMkLst>
        </pc:spChg>
        <pc:spChg chg="add mod">
          <ac:chgData name="Kochnev Kirill Romanovich" userId="S::kkochnev@ozon.ru::7ec233ba-5f4f-4279-8e83-e6b3ebb77aee" providerId="AD" clId="Web-{00234560-79DE-6001-914B-B06CE25C848B}" dt="2022-02-28T21:26:20.570" v="94" actId="20577"/>
          <ac:spMkLst>
            <pc:docMk/>
            <pc:sldMk cId="2158995173" sldId="590"/>
            <ac:spMk id="29" creationId="{F50B8ECF-C245-4432-8A4D-18727F9171E1}"/>
          </ac:spMkLst>
        </pc:spChg>
        <pc:cxnChg chg="add">
          <ac:chgData name="Kochnev Kirill Romanovich" userId="S::kkochnev@ozon.ru::7ec233ba-5f4f-4279-8e83-e6b3ebb77aee" providerId="AD" clId="Web-{00234560-79DE-6001-914B-B06CE25C848B}" dt="2022-02-28T21:16:46.947" v="41"/>
          <ac:cxnSpMkLst>
            <pc:docMk/>
            <pc:sldMk cId="2158995173" sldId="590"/>
            <ac:cxnSpMk id="17" creationId="{734CEE83-619F-477B-82E6-9111019D31CD}"/>
          </ac:cxnSpMkLst>
        </pc:cxnChg>
        <pc:cxnChg chg="add">
          <ac:chgData name="Kochnev Kirill Romanovich" userId="S::kkochnev@ozon.ru::7ec233ba-5f4f-4279-8e83-e6b3ebb77aee" providerId="AD" clId="Web-{00234560-79DE-6001-914B-B06CE25C848B}" dt="2022-02-28T21:16:46.963" v="42"/>
          <ac:cxnSpMkLst>
            <pc:docMk/>
            <pc:sldMk cId="2158995173" sldId="590"/>
            <ac:cxnSpMk id="19" creationId="{2B821DFE-A543-4F51-811D-B1FB2980755A}"/>
          </ac:cxnSpMkLst>
        </pc:cxnChg>
        <pc:cxnChg chg="add mod">
          <ac:chgData name="Kochnev Kirill Romanovich" userId="S::kkochnev@ozon.ru::7ec233ba-5f4f-4279-8e83-e6b3ebb77aee" providerId="AD" clId="Web-{00234560-79DE-6001-914B-B06CE25C848B}" dt="2022-02-28T21:25:30.303" v="72" actId="14100"/>
          <ac:cxnSpMkLst>
            <pc:docMk/>
            <pc:sldMk cId="2158995173" sldId="590"/>
            <ac:cxnSpMk id="21" creationId="{7CBEDF1E-1B1F-4DE8-A349-97D737A3A9EB}"/>
          </ac:cxnSpMkLst>
        </pc:cxnChg>
        <pc:cxnChg chg="add">
          <ac:chgData name="Kochnev Kirill Romanovich" userId="S::kkochnev@ozon.ru::7ec233ba-5f4f-4279-8e83-e6b3ebb77aee" providerId="AD" clId="Web-{00234560-79DE-6001-914B-B06CE25C848B}" dt="2022-02-28T21:16:46.978" v="44"/>
          <ac:cxnSpMkLst>
            <pc:docMk/>
            <pc:sldMk cId="2158995173" sldId="590"/>
            <ac:cxnSpMk id="23" creationId="{021936B6-9151-41B5-8354-A3F7D19DE99A}"/>
          </ac:cxnSpMkLst>
        </pc:cxnChg>
        <pc:cxnChg chg="add mod">
          <ac:chgData name="Kochnev Kirill Romanovich" userId="S::kkochnev@ozon.ru::7ec233ba-5f4f-4279-8e83-e6b3ebb77aee" providerId="AD" clId="Web-{00234560-79DE-6001-914B-B06CE25C848B}" dt="2022-02-28T21:26:25.367" v="96" actId="1076"/>
          <ac:cxnSpMkLst>
            <pc:docMk/>
            <pc:sldMk cId="2158995173" sldId="590"/>
            <ac:cxnSpMk id="30" creationId="{4A928BC1-5955-4206-9DBC-15B3587B50E0}"/>
          </ac:cxnSpMkLst>
        </pc:cxnChg>
        <pc:cxnChg chg="add mod">
          <ac:chgData name="Kochnev Kirill Romanovich" userId="S::kkochnev@ozon.ru::7ec233ba-5f4f-4279-8e83-e6b3ebb77aee" providerId="AD" clId="Web-{00234560-79DE-6001-914B-B06CE25C848B}" dt="2022-02-28T21:26:28.601" v="98" actId="1076"/>
          <ac:cxnSpMkLst>
            <pc:docMk/>
            <pc:sldMk cId="2158995173" sldId="590"/>
            <ac:cxnSpMk id="31" creationId="{DEC9DEC5-9813-4E92-9EC6-7DC8799B2BBA}"/>
          </ac:cxnSpMkLst>
        </pc:cxnChg>
      </pc:sldChg>
      <pc:sldChg chg="addSp modSp">
        <pc:chgData name="Kochnev Kirill Romanovich" userId="S::kkochnev@ozon.ru::7ec233ba-5f4f-4279-8e83-e6b3ebb77aee" providerId="AD" clId="Web-{00234560-79DE-6001-914B-B06CE25C848B}" dt="2022-02-28T23:13:57.268" v="1360" actId="1076"/>
        <pc:sldMkLst>
          <pc:docMk/>
          <pc:sldMk cId="487119907" sldId="592"/>
        </pc:sldMkLst>
        <pc:spChg chg="mod">
          <ac:chgData name="Kochnev Kirill Romanovich" userId="S::kkochnev@ozon.ru::7ec233ba-5f4f-4279-8e83-e6b3ebb77aee" providerId="AD" clId="Web-{00234560-79DE-6001-914B-B06CE25C848B}" dt="2022-02-28T23:10:44.484" v="1275" actId="20577"/>
          <ac:spMkLst>
            <pc:docMk/>
            <pc:sldMk cId="487119907" sldId="592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00234560-79DE-6001-914B-B06CE25C848B}" dt="2022-02-28T23:11:54.938" v="1342" actId="20577"/>
          <ac:spMkLst>
            <pc:docMk/>
            <pc:sldMk cId="487119907" sldId="592"/>
            <ac:spMk id="3" creationId="{00000000-0000-0000-0000-000000000000}"/>
          </ac:spMkLst>
        </pc:spChg>
        <pc:picChg chg="mod">
          <ac:chgData name="Kochnev Kirill Romanovich" userId="S::kkochnev@ozon.ru::7ec233ba-5f4f-4279-8e83-e6b3ebb77aee" providerId="AD" clId="Web-{00234560-79DE-6001-914B-B06CE25C848B}" dt="2022-02-28T23:13:57.268" v="1360" actId="1076"/>
          <ac:picMkLst>
            <pc:docMk/>
            <pc:sldMk cId="487119907" sldId="592"/>
            <ac:picMk id="6" creationId="{812ABD6C-164B-40F7-BE78-F9A4093FAB94}"/>
          </ac:picMkLst>
        </pc:picChg>
        <pc:picChg chg="add mod">
          <ac:chgData name="Kochnev Kirill Romanovich" userId="S::kkochnev@ozon.ru::7ec233ba-5f4f-4279-8e83-e6b3ebb77aee" providerId="AD" clId="Web-{00234560-79DE-6001-914B-B06CE25C848B}" dt="2022-02-28T23:13:47.346" v="1355" actId="1076"/>
          <ac:picMkLst>
            <pc:docMk/>
            <pc:sldMk cId="487119907" sldId="592"/>
            <ac:picMk id="7" creationId="{D603CB50-5191-4176-8C58-CC03BEB2ED23}"/>
          </ac:picMkLst>
        </pc:picChg>
        <pc:picChg chg="add mod">
          <ac:chgData name="Kochnev Kirill Romanovich" userId="S::kkochnev@ozon.ru::7ec233ba-5f4f-4279-8e83-e6b3ebb77aee" providerId="AD" clId="Web-{00234560-79DE-6001-914B-B06CE25C848B}" dt="2022-02-28T23:13:49.174" v="1356" actId="1076"/>
          <ac:picMkLst>
            <pc:docMk/>
            <pc:sldMk cId="487119907" sldId="592"/>
            <ac:picMk id="8" creationId="{85A00EA3-9B88-4CDD-966A-D46DB4278E05}"/>
          </ac:picMkLst>
        </pc:picChg>
        <pc:picChg chg="add mod">
          <ac:chgData name="Kochnev Kirill Romanovich" userId="S::kkochnev@ozon.ru::7ec233ba-5f4f-4279-8e83-e6b3ebb77aee" providerId="AD" clId="Web-{00234560-79DE-6001-914B-B06CE25C848B}" dt="2022-02-28T23:13:50.986" v="1357" actId="1076"/>
          <ac:picMkLst>
            <pc:docMk/>
            <pc:sldMk cId="487119907" sldId="592"/>
            <ac:picMk id="9" creationId="{93CBECC6-930F-48FF-ACD7-974AACDA0244}"/>
          </ac:picMkLst>
        </pc:picChg>
      </pc:sldChg>
      <pc:sldChg chg="addSp delSp modSp ord">
        <pc:chgData name="Kochnev Kirill Romanovich" userId="S::kkochnev@ozon.ru::7ec233ba-5f4f-4279-8e83-e6b3ebb77aee" providerId="AD" clId="Web-{00234560-79DE-6001-914B-B06CE25C848B}" dt="2022-02-28T23:31:11.451" v="1973" actId="20577"/>
        <pc:sldMkLst>
          <pc:docMk/>
          <pc:sldMk cId="3707246411" sldId="593"/>
        </pc:sldMkLst>
        <pc:spChg chg="mod">
          <ac:chgData name="Kochnev Kirill Romanovich" userId="S::kkochnev@ozon.ru::7ec233ba-5f4f-4279-8e83-e6b3ebb77aee" providerId="AD" clId="Web-{00234560-79DE-6001-914B-B06CE25C848B}" dt="2022-02-28T23:14:16.971" v="1371" actId="20577"/>
          <ac:spMkLst>
            <pc:docMk/>
            <pc:sldMk cId="3707246411" sldId="593"/>
            <ac:spMk id="2" creationId="{00000000-0000-0000-0000-000000000000}"/>
          </ac:spMkLst>
        </pc:spChg>
        <pc:spChg chg="del">
          <ac:chgData name="Kochnev Kirill Romanovich" userId="S::kkochnev@ozon.ru::7ec233ba-5f4f-4279-8e83-e6b3ebb77aee" providerId="AD" clId="Web-{00234560-79DE-6001-914B-B06CE25C848B}" dt="2022-02-28T23:14:56.737" v="1373"/>
          <ac:spMkLst>
            <pc:docMk/>
            <pc:sldMk cId="3707246411" sldId="593"/>
            <ac:spMk id="3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00234560-79DE-6001-914B-B06CE25C848B}" dt="2022-02-28T21:14:54.694" v="25"/>
          <ac:spMkLst>
            <pc:docMk/>
            <pc:sldMk cId="3707246411" sldId="593"/>
            <ac:spMk id="6" creationId="{7C72D860-A871-44C1-9D78-47723B54D65E}"/>
          </ac:spMkLst>
        </pc:spChg>
        <pc:spChg chg="add del mod">
          <ac:chgData name="Kochnev Kirill Romanovich" userId="S::kkochnev@ozon.ru::7ec233ba-5f4f-4279-8e83-e6b3ebb77aee" providerId="AD" clId="Web-{00234560-79DE-6001-914B-B06CE25C848B}" dt="2022-02-28T23:15:01.940" v="1376"/>
          <ac:spMkLst>
            <pc:docMk/>
            <pc:sldMk cId="3707246411" sldId="593"/>
            <ac:spMk id="7" creationId="{738FECA6-B440-4A80-87C9-B5DA2CA54879}"/>
          </ac:spMkLst>
        </pc:spChg>
        <pc:spChg chg="add mod">
          <ac:chgData name="Kochnev Kirill Romanovich" userId="S::kkochnev@ozon.ru::7ec233ba-5f4f-4279-8e83-e6b3ebb77aee" providerId="AD" clId="Web-{00234560-79DE-6001-914B-B06CE25C848B}" dt="2022-02-28T23:31:11.451" v="1973" actId="20577"/>
          <ac:spMkLst>
            <pc:docMk/>
            <pc:sldMk cId="3707246411" sldId="593"/>
            <ac:spMk id="9" creationId="{BCD79A40-6E89-40A1-ADB0-2BF720E18F22}"/>
          </ac:spMkLst>
        </pc:spChg>
      </pc:sldChg>
      <pc:sldChg chg="modSp ord">
        <pc:chgData name="Kochnev Kirill Romanovich" userId="S::kkochnev@ozon.ru::7ec233ba-5f4f-4279-8e83-e6b3ebb77aee" providerId="AD" clId="Web-{00234560-79DE-6001-914B-B06CE25C848B}" dt="2022-02-28T21:14:32.725" v="15" actId="20577"/>
        <pc:sldMkLst>
          <pc:docMk/>
          <pc:sldMk cId="3815149464" sldId="595"/>
        </pc:sldMkLst>
        <pc:spChg chg="mod">
          <ac:chgData name="Kochnev Kirill Romanovich" userId="S::kkochnev@ozon.ru::7ec233ba-5f4f-4279-8e83-e6b3ebb77aee" providerId="AD" clId="Web-{00234560-79DE-6001-914B-B06CE25C848B}" dt="2022-02-28T21:14:32.725" v="15" actId="20577"/>
          <ac:spMkLst>
            <pc:docMk/>
            <pc:sldMk cId="3815149464" sldId="595"/>
            <ac:spMk id="2" creationId="{00000000-0000-0000-0000-000000000000}"/>
          </ac:spMkLst>
        </pc:spChg>
      </pc:sldChg>
      <pc:sldChg chg="modSp add replId">
        <pc:chgData name="Kochnev Kirill Romanovich" userId="S::kkochnev@ozon.ru::7ec233ba-5f4f-4279-8e83-e6b3ebb77aee" providerId="AD" clId="Web-{00234560-79DE-6001-914B-B06CE25C848B}" dt="2022-02-28T21:15:23.414" v="29" actId="20577"/>
        <pc:sldMkLst>
          <pc:docMk/>
          <pc:sldMk cId="2897573155" sldId="596"/>
        </pc:sldMkLst>
        <pc:spChg chg="mod">
          <ac:chgData name="Kochnev Kirill Romanovich" userId="S::kkochnev@ozon.ru::7ec233ba-5f4f-4279-8e83-e6b3ebb77aee" providerId="AD" clId="Web-{00234560-79DE-6001-914B-B06CE25C848B}" dt="2022-02-28T21:15:23.414" v="29" actId="20577"/>
          <ac:spMkLst>
            <pc:docMk/>
            <pc:sldMk cId="2897573155" sldId="596"/>
            <ac:spMk id="2" creationId="{00000000-0000-0000-0000-000000000000}"/>
          </ac:spMkLst>
        </pc:spChg>
      </pc:sldChg>
      <pc:sldChg chg="add replId">
        <pc:chgData name="Kochnev Kirill Romanovich" userId="S::kkochnev@ozon.ru::7ec233ba-5f4f-4279-8e83-e6b3ebb77aee" providerId="AD" clId="Web-{00234560-79DE-6001-914B-B06CE25C848B}" dt="2022-02-28T21:15:34.070" v="30"/>
        <pc:sldMkLst>
          <pc:docMk/>
          <pc:sldMk cId="1748704587" sldId="597"/>
        </pc:sldMkLst>
      </pc:sldChg>
      <pc:sldChg chg="add replId">
        <pc:chgData name="Kochnev Kirill Romanovich" userId="S::kkochnev@ozon.ru::7ec233ba-5f4f-4279-8e83-e6b3ebb77aee" providerId="AD" clId="Web-{00234560-79DE-6001-914B-B06CE25C848B}" dt="2022-02-28T21:15:51.602" v="34"/>
        <pc:sldMkLst>
          <pc:docMk/>
          <pc:sldMk cId="1652248528" sldId="598"/>
        </pc:sldMkLst>
      </pc:sldChg>
      <pc:sldChg chg="addSp modSp add replId">
        <pc:chgData name="Kochnev Kirill Romanovich" userId="S::kkochnev@ozon.ru::7ec233ba-5f4f-4279-8e83-e6b3ebb77aee" providerId="AD" clId="Web-{00234560-79DE-6001-914B-B06CE25C848B}" dt="2022-02-28T21:41:00.144" v="242" actId="14100"/>
        <pc:sldMkLst>
          <pc:docMk/>
          <pc:sldMk cId="2887543446" sldId="599"/>
        </pc:sldMkLst>
        <pc:spChg chg="mod">
          <ac:chgData name="Kochnev Kirill Romanovich" userId="S::kkochnev@ozon.ru::7ec233ba-5f4f-4279-8e83-e6b3ebb77aee" providerId="AD" clId="Web-{00234560-79DE-6001-914B-B06CE25C848B}" dt="2022-02-28T21:39:06.063" v="104" actId="20577"/>
          <ac:spMkLst>
            <pc:docMk/>
            <pc:sldMk cId="2887543446" sldId="599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00234560-79DE-6001-914B-B06CE25C848B}" dt="2022-02-28T21:40:45.362" v="237" actId="14100"/>
          <ac:spMkLst>
            <pc:docMk/>
            <pc:sldMk cId="2887543446" sldId="599"/>
            <ac:spMk id="3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00234560-79DE-6001-914B-B06CE25C848B}" dt="2022-02-28T21:41:00.144" v="242" actId="14100"/>
          <ac:picMkLst>
            <pc:docMk/>
            <pc:sldMk cId="2887543446" sldId="599"/>
            <ac:picMk id="6" creationId="{FCFFFD0C-4E72-4032-A49E-BCD7F1D908F2}"/>
          </ac:picMkLst>
        </pc:picChg>
      </pc:sldChg>
      <pc:sldChg chg="addSp delSp modSp add replId">
        <pc:chgData name="Kochnev Kirill Romanovich" userId="S::kkochnev@ozon.ru::7ec233ba-5f4f-4279-8e83-e6b3ebb77aee" providerId="AD" clId="Web-{00234560-79DE-6001-914B-B06CE25C848B}" dt="2022-02-28T21:50:37.689" v="286" actId="20577"/>
        <pc:sldMkLst>
          <pc:docMk/>
          <pc:sldMk cId="2298347575" sldId="600"/>
        </pc:sldMkLst>
        <pc:spChg chg="mod">
          <ac:chgData name="Kochnev Kirill Romanovich" userId="S::kkochnev@ozon.ru::7ec233ba-5f4f-4279-8e83-e6b3ebb77aee" providerId="AD" clId="Web-{00234560-79DE-6001-914B-B06CE25C848B}" dt="2022-02-28T21:41:04.988" v="244" actId="20577"/>
          <ac:spMkLst>
            <pc:docMk/>
            <pc:sldMk cId="2298347575" sldId="600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00234560-79DE-6001-914B-B06CE25C848B}" dt="2022-02-28T21:50:37.689" v="286" actId="20577"/>
          <ac:spMkLst>
            <pc:docMk/>
            <pc:sldMk cId="2298347575" sldId="600"/>
            <ac:spMk id="3" creationId="{00000000-0000-0000-0000-000000000000}"/>
          </ac:spMkLst>
        </pc:spChg>
        <pc:picChg chg="del">
          <ac:chgData name="Kochnev Kirill Romanovich" userId="S::kkochnev@ozon.ru::7ec233ba-5f4f-4279-8e83-e6b3ebb77aee" providerId="AD" clId="Web-{00234560-79DE-6001-914B-B06CE25C848B}" dt="2022-02-28T21:41:06.066" v="245"/>
          <ac:picMkLst>
            <pc:docMk/>
            <pc:sldMk cId="2298347575" sldId="600"/>
            <ac:picMk id="6" creationId="{FCFFFD0C-4E72-4032-A49E-BCD7F1D908F2}"/>
          </ac:picMkLst>
        </pc:picChg>
        <pc:picChg chg="add mod">
          <ac:chgData name="Kochnev Kirill Romanovich" userId="S::kkochnev@ozon.ru::7ec233ba-5f4f-4279-8e83-e6b3ebb77aee" providerId="AD" clId="Web-{00234560-79DE-6001-914B-B06CE25C848B}" dt="2022-02-28T21:49:46.219" v="249" actId="1076"/>
          <ac:picMkLst>
            <pc:docMk/>
            <pc:sldMk cId="2298347575" sldId="600"/>
            <ac:picMk id="7" creationId="{C045C05E-01B2-494F-837A-3B78A500215D}"/>
          </ac:picMkLst>
        </pc:picChg>
      </pc:sldChg>
      <pc:sldChg chg="add del replId">
        <pc:chgData name="Kochnev Kirill Romanovich" userId="S::kkochnev@ozon.ru::7ec233ba-5f4f-4279-8e83-e6b3ebb77aee" providerId="AD" clId="Web-{00234560-79DE-6001-914B-B06CE25C848B}" dt="2022-02-28T21:38:49.641" v="101"/>
        <pc:sldMkLst>
          <pc:docMk/>
          <pc:sldMk cId="2780046066" sldId="600"/>
        </pc:sldMkLst>
      </pc:sldChg>
      <pc:sldChg chg="addSp delSp modSp add replId">
        <pc:chgData name="Kochnev Kirill Romanovich" userId="S::kkochnev@ozon.ru::7ec233ba-5f4f-4279-8e83-e6b3ebb77aee" providerId="AD" clId="Web-{00234560-79DE-6001-914B-B06CE25C848B}" dt="2022-02-28T22:48:26.709" v="543" actId="20577"/>
        <pc:sldMkLst>
          <pc:docMk/>
          <pc:sldMk cId="1584051612" sldId="601"/>
        </pc:sldMkLst>
        <pc:spChg chg="mod">
          <ac:chgData name="Kochnev Kirill Romanovich" userId="S::kkochnev@ozon.ru::7ec233ba-5f4f-4279-8e83-e6b3ebb77aee" providerId="AD" clId="Web-{00234560-79DE-6001-914B-B06CE25C848B}" dt="2022-02-28T22:46:24.833" v="304" actId="20577"/>
          <ac:spMkLst>
            <pc:docMk/>
            <pc:sldMk cId="1584051612" sldId="601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00234560-79DE-6001-914B-B06CE25C848B}" dt="2022-02-28T22:48:26.709" v="543" actId="20577"/>
          <ac:spMkLst>
            <pc:docMk/>
            <pc:sldMk cId="1584051612" sldId="601"/>
            <ac:spMk id="3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00234560-79DE-6001-914B-B06CE25C848B}" dt="2022-02-28T22:46:19.177" v="294" actId="1076"/>
          <ac:picMkLst>
            <pc:docMk/>
            <pc:sldMk cId="1584051612" sldId="601"/>
            <ac:picMk id="6" creationId="{A09148D9-4E84-4975-A5B4-840311E10885}"/>
          </ac:picMkLst>
        </pc:picChg>
        <pc:picChg chg="del">
          <ac:chgData name="Kochnev Kirill Romanovich" userId="S::kkochnev@ozon.ru::7ec233ba-5f4f-4279-8e83-e6b3ebb77aee" providerId="AD" clId="Web-{00234560-79DE-6001-914B-B06CE25C848B}" dt="2022-02-28T22:46:08.973" v="290"/>
          <ac:picMkLst>
            <pc:docMk/>
            <pc:sldMk cId="1584051612" sldId="601"/>
            <ac:picMk id="7" creationId="{C045C05E-01B2-494F-837A-3B78A500215D}"/>
          </ac:picMkLst>
        </pc:picChg>
      </pc:sldChg>
      <pc:sldChg chg="add del replId">
        <pc:chgData name="Kochnev Kirill Romanovich" userId="S::kkochnev@ozon.ru::7ec233ba-5f4f-4279-8e83-e6b3ebb77aee" providerId="AD" clId="Web-{00234560-79DE-6001-914B-B06CE25C848B}" dt="2022-02-28T21:51:49.690" v="288"/>
        <pc:sldMkLst>
          <pc:docMk/>
          <pc:sldMk cId="1775323571" sldId="601"/>
        </pc:sldMkLst>
      </pc:sldChg>
      <pc:sldChg chg="addSp delSp modSp add replId">
        <pc:chgData name="Kochnev Kirill Romanovich" userId="S::kkochnev@ozon.ru::7ec233ba-5f4f-4279-8e83-e6b3ebb77aee" providerId="AD" clId="Web-{00234560-79DE-6001-914B-B06CE25C848B}" dt="2022-02-28T22:56:32.685" v="883" actId="20577"/>
        <pc:sldMkLst>
          <pc:docMk/>
          <pc:sldMk cId="2021427104" sldId="602"/>
        </pc:sldMkLst>
        <pc:spChg chg="mod">
          <ac:chgData name="Kochnev Kirill Romanovich" userId="S::kkochnev@ozon.ru::7ec233ba-5f4f-4279-8e83-e6b3ebb77aee" providerId="AD" clId="Web-{00234560-79DE-6001-914B-B06CE25C848B}" dt="2022-02-28T22:50:31.008" v="554" actId="20577"/>
          <ac:spMkLst>
            <pc:docMk/>
            <pc:sldMk cId="2021427104" sldId="602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00234560-79DE-6001-914B-B06CE25C848B}" dt="2022-02-28T22:56:32.685" v="883" actId="20577"/>
          <ac:spMkLst>
            <pc:docMk/>
            <pc:sldMk cId="2021427104" sldId="602"/>
            <ac:spMk id="3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00234560-79DE-6001-914B-B06CE25C848B}" dt="2022-02-28T22:51:15.586" v="632"/>
          <ac:spMkLst>
            <pc:docMk/>
            <pc:sldMk cId="2021427104" sldId="602"/>
            <ac:spMk id="6" creationId="{35022E8A-3163-4480-ADB7-D0F0FE0D21F0}"/>
          </ac:spMkLst>
        </pc:spChg>
      </pc:sldChg>
      <pc:sldChg chg="modSp add replId">
        <pc:chgData name="Kochnev Kirill Romanovich" userId="S::kkochnev@ozon.ru::7ec233ba-5f4f-4279-8e83-e6b3ebb77aee" providerId="AD" clId="Web-{00234560-79DE-6001-914B-B06CE25C848B}" dt="2022-02-28T23:10:39.406" v="1272" actId="20577"/>
        <pc:sldMkLst>
          <pc:docMk/>
          <pc:sldMk cId="1657804775" sldId="603"/>
        </pc:sldMkLst>
        <pc:spChg chg="mod">
          <ac:chgData name="Kochnev Kirill Romanovich" userId="S::kkochnev@ozon.ru::7ec233ba-5f4f-4279-8e83-e6b3ebb77aee" providerId="AD" clId="Web-{00234560-79DE-6001-914B-B06CE25C848B}" dt="2022-02-28T23:05:24.431" v="1141" actId="20577"/>
          <ac:spMkLst>
            <pc:docMk/>
            <pc:sldMk cId="1657804775" sldId="603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00234560-79DE-6001-914B-B06CE25C848B}" dt="2022-02-28T23:10:39.406" v="1272" actId="20577"/>
          <ac:spMkLst>
            <pc:docMk/>
            <pc:sldMk cId="1657804775" sldId="603"/>
            <ac:spMk id="3" creationId="{00000000-0000-0000-0000-000000000000}"/>
          </ac:spMkLst>
        </pc:spChg>
      </pc:sldChg>
      <pc:sldChg chg="addSp modSp add replId">
        <pc:chgData name="Kochnev Kirill Romanovich" userId="S::kkochnev@ozon.ru::7ec233ba-5f4f-4279-8e83-e6b3ebb77aee" providerId="AD" clId="Web-{00234560-79DE-6001-914B-B06CE25C848B}" dt="2022-02-28T23:31:36.217" v="1980" actId="1076"/>
        <pc:sldMkLst>
          <pc:docMk/>
          <pc:sldMk cId="3351469009" sldId="604"/>
        </pc:sldMkLst>
        <pc:spChg chg="mod">
          <ac:chgData name="Kochnev Kirill Romanovich" userId="S::kkochnev@ozon.ru::7ec233ba-5f4f-4279-8e83-e6b3ebb77aee" providerId="AD" clId="Web-{00234560-79DE-6001-914B-B06CE25C848B}" dt="2022-02-28T23:22:15.461" v="1610" actId="20577"/>
          <ac:spMkLst>
            <pc:docMk/>
            <pc:sldMk cId="3351469009" sldId="604"/>
            <ac:spMk id="2" creationId="{00000000-0000-0000-0000-000000000000}"/>
          </ac:spMkLst>
        </pc:spChg>
        <pc:spChg chg="add mod">
          <ac:chgData name="Kochnev Kirill Romanovich" userId="S::kkochnev@ozon.ru::7ec233ba-5f4f-4279-8e83-e6b3ebb77aee" providerId="AD" clId="Web-{00234560-79DE-6001-914B-B06CE25C848B}" dt="2022-02-28T23:31:21.951" v="1977" actId="20577"/>
          <ac:spMkLst>
            <pc:docMk/>
            <pc:sldMk cId="3351469009" sldId="604"/>
            <ac:spMk id="6" creationId="{A8F41735-F523-4692-ABB5-E7448A040981}"/>
          </ac:spMkLst>
        </pc:spChg>
        <pc:spChg chg="add mod">
          <ac:chgData name="Kochnev Kirill Romanovich" userId="S::kkochnev@ozon.ru::7ec233ba-5f4f-4279-8e83-e6b3ebb77aee" providerId="AD" clId="Web-{00234560-79DE-6001-914B-B06CE25C848B}" dt="2022-02-28T23:31:36.217" v="1980" actId="1076"/>
          <ac:spMkLst>
            <pc:docMk/>
            <pc:sldMk cId="3351469009" sldId="604"/>
            <ac:spMk id="7" creationId="{638666B6-4168-4B45-BAFE-13B274FDE2BF}"/>
          </ac:spMkLst>
        </pc:spChg>
        <pc:spChg chg="mod">
          <ac:chgData name="Kochnev Kirill Romanovich" userId="S::kkochnev@ozon.ru::7ec233ba-5f4f-4279-8e83-e6b3ebb77aee" providerId="AD" clId="Web-{00234560-79DE-6001-914B-B06CE25C848B}" dt="2022-02-28T23:25:32.197" v="1780" actId="20577"/>
          <ac:spMkLst>
            <pc:docMk/>
            <pc:sldMk cId="3351469009" sldId="604"/>
            <ac:spMk id="9" creationId="{BCD79A40-6E89-40A1-ADB0-2BF720E18F22}"/>
          </ac:spMkLst>
        </pc:spChg>
        <pc:picChg chg="add mod">
          <ac:chgData name="Kochnev Kirill Romanovich" userId="S::kkochnev@ozon.ru::7ec233ba-5f4f-4279-8e83-e6b3ebb77aee" providerId="AD" clId="Web-{00234560-79DE-6001-914B-B06CE25C848B}" dt="2022-02-28T23:25:15.213" v="1771" actId="1076"/>
          <ac:picMkLst>
            <pc:docMk/>
            <pc:sldMk cId="3351469009" sldId="604"/>
            <ac:picMk id="3" creationId="{2A3CD8D0-2DB9-4AF4-BD96-E69EB8A1A8EB}"/>
          </ac:picMkLst>
        </pc:picChg>
      </pc:sldChg>
    </pc:docChg>
  </pc:docChgLst>
  <pc:docChgLst>
    <pc:chgData name="Kochnev Kirill Romanovich" userId="S::kkochnev@ozon.ru::7ec233ba-5f4f-4279-8e83-e6b3ebb77aee" providerId="AD" clId="Web-{06F29E41-9F05-16A6-171C-137CC6412A36}"/>
    <pc:docChg chg="addSld delSld modSld sldOrd modSection">
      <pc:chgData name="Kochnev Kirill Romanovich" userId="S::kkochnev@ozon.ru::7ec233ba-5f4f-4279-8e83-e6b3ebb77aee" providerId="AD" clId="Web-{06F29E41-9F05-16A6-171C-137CC6412A36}" dt="2022-02-27T22:05:21.687" v="393" actId="20577"/>
      <pc:docMkLst>
        <pc:docMk/>
      </pc:docMkLst>
      <pc:sldChg chg="del">
        <pc:chgData name="Kochnev Kirill Romanovich" userId="S::kkochnev@ozon.ru::7ec233ba-5f4f-4279-8e83-e6b3ebb77aee" providerId="AD" clId="Web-{06F29E41-9F05-16A6-171C-137CC6412A36}" dt="2022-02-27T21:57:35.455" v="152"/>
        <pc:sldMkLst>
          <pc:docMk/>
          <pc:sldMk cId="3109495837" sldId="527"/>
        </pc:sldMkLst>
      </pc:sldChg>
      <pc:sldChg chg="del">
        <pc:chgData name="Kochnev Kirill Romanovich" userId="S::kkochnev@ozon.ru::7ec233ba-5f4f-4279-8e83-e6b3ebb77aee" providerId="AD" clId="Web-{06F29E41-9F05-16A6-171C-137CC6412A36}" dt="2022-02-27T21:56:20.828" v="91"/>
        <pc:sldMkLst>
          <pc:docMk/>
          <pc:sldMk cId="772608097" sldId="528"/>
        </pc:sldMkLst>
      </pc:sldChg>
      <pc:sldChg chg="del">
        <pc:chgData name="Kochnev Kirill Romanovich" userId="S::kkochnev@ozon.ru::7ec233ba-5f4f-4279-8e83-e6b3ebb77aee" providerId="AD" clId="Web-{06F29E41-9F05-16A6-171C-137CC6412A36}" dt="2022-02-27T21:56:20.734" v="90"/>
        <pc:sldMkLst>
          <pc:docMk/>
          <pc:sldMk cId="4213108780" sldId="529"/>
        </pc:sldMkLst>
      </pc:sldChg>
      <pc:sldChg chg="del">
        <pc:chgData name="Kochnev Kirill Romanovich" userId="S::kkochnev@ozon.ru::7ec233ba-5f4f-4279-8e83-e6b3ebb77aee" providerId="AD" clId="Web-{06F29E41-9F05-16A6-171C-137CC6412A36}" dt="2022-02-27T21:56:20.922" v="92"/>
        <pc:sldMkLst>
          <pc:docMk/>
          <pc:sldMk cId="2160927909" sldId="530"/>
        </pc:sldMkLst>
      </pc:sldChg>
      <pc:sldChg chg="modSp ord">
        <pc:chgData name="Kochnev Kirill Romanovich" userId="S::kkochnev@ozon.ru::7ec233ba-5f4f-4279-8e83-e6b3ebb77aee" providerId="AD" clId="Web-{06F29E41-9F05-16A6-171C-137CC6412A36}" dt="2022-02-27T21:58:04.393" v="162"/>
        <pc:sldMkLst>
          <pc:docMk/>
          <pc:sldMk cId="1055831398" sldId="551"/>
        </pc:sldMkLst>
        <pc:spChg chg="mod">
          <ac:chgData name="Kochnev Kirill Romanovich" userId="S::kkochnev@ozon.ru::7ec233ba-5f4f-4279-8e83-e6b3ebb77aee" providerId="AD" clId="Web-{06F29E41-9F05-16A6-171C-137CC6412A36}" dt="2022-02-27T21:57:14.454" v="150" actId="20577"/>
          <ac:spMkLst>
            <pc:docMk/>
            <pc:sldMk cId="1055831398" sldId="551"/>
            <ac:spMk id="243" creationId="{CADC6546-2A2C-E14A-81AE-DA2795951C11}"/>
          </ac:spMkLst>
        </pc:spChg>
        <pc:spChg chg="mod">
          <ac:chgData name="Kochnev Kirill Romanovich" userId="S::kkochnev@ozon.ru::7ec233ba-5f4f-4279-8e83-e6b3ebb77aee" providerId="AD" clId="Web-{06F29E41-9F05-16A6-171C-137CC6412A36}" dt="2022-02-27T21:57:00.329" v="122" actId="20577"/>
          <ac:spMkLst>
            <pc:docMk/>
            <pc:sldMk cId="1055831398" sldId="551"/>
            <ac:spMk id="698" creationId="{66046C4B-5016-394B-A838-078F853AC10E}"/>
          </ac:spMkLst>
        </pc:spChg>
      </pc:sldChg>
      <pc:sldChg chg="addSp delSp modSp">
        <pc:chgData name="Kochnev Kirill Romanovich" userId="S::kkochnev@ozon.ru::7ec233ba-5f4f-4279-8e83-e6b3ebb77aee" providerId="AD" clId="Web-{06F29E41-9F05-16A6-171C-137CC6412A36}" dt="2022-02-27T21:54:27.981" v="88"/>
        <pc:sldMkLst>
          <pc:docMk/>
          <pc:sldMk cId="1285565538" sldId="569"/>
        </pc:sldMkLst>
        <pc:spChg chg="mod">
          <ac:chgData name="Kochnev Kirill Romanovich" userId="S::kkochnev@ozon.ru::7ec233ba-5f4f-4279-8e83-e6b3ebb77aee" providerId="AD" clId="Web-{06F29E41-9F05-16A6-171C-137CC6412A36}" dt="2022-02-27T21:54:04.762" v="82" actId="20577"/>
          <ac:spMkLst>
            <pc:docMk/>
            <pc:sldMk cId="1285565538" sldId="569"/>
            <ac:spMk id="2" creationId="{00000000-0000-0000-0000-000000000000}"/>
          </ac:spMkLst>
        </pc:spChg>
        <pc:spChg chg="del">
          <ac:chgData name="Kochnev Kirill Romanovich" userId="S::kkochnev@ozon.ru::7ec233ba-5f4f-4279-8e83-e6b3ebb77aee" providerId="AD" clId="Web-{06F29E41-9F05-16A6-171C-137CC6412A36}" dt="2022-02-27T21:54:07.825" v="84"/>
          <ac:spMkLst>
            <pc:docMk/>
            <pc:sldMk cId="1285565538" sldId="569"/>
            <ac:spMk id="3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06F29E41-9F05-16A6-171C-137CC6412A36}" dt="2022-02-27T21:54:17.278" v="86"/>
          <ac:spMkLst>
            <pc:docMk/>
            <pc:sldMk cId="1285565538" sldId="569"/>
            <ac:spMk id="8" creationId="{D74B547B-5CF0-47B3-A569-F102D63D2D57}"/>
          </ac:spMkLst>
        </pc:spChg>
        <pc:spChg chg="add">
          <ac:chgData name="Kochnev Kirill Romanovich" userId="S::kkochnev@ozon.ru::7ec233ba-5f4f-4279-8e83-e6b3ebb77aee" providerId="AD" clId="Web-{06F29E41-9F05-16A6-171C-137CC6412A36}" dt="2022-02-27T21:54:13.684" v="85"/>
          <ac:spMkLst>
            <pc:docMk/>
            <pc:sldMk cId="1285565538" sldId="569"/>
            <ac:spMk id="10" creationId="{1F290096-74FC-494C-B770-1FB522039E0F}"/>
          </ac:spMkLst>
        </pc:spChg>
        <pc:picChg chg="del">
          <ac:chgData name="Kochnev Kirill Romanovich" userId="S::kkochnev@ozon.ru::7ec233ba-5f4f-4279-8e83-e6b3ebb77aee" providerId="AD" clId="Web-{06F29E41-9F05-16A6-171C-137CC6412A36}" dt="2022-02-27T21:54:06.278" v="83"/>
          <ac:picMkLst>
            <pc:docMk/>
            <pc:sldMk cId="1285565538" sldId="569"/>
            <ac:picMk id="6" creationId="{812ABD6C-164B-40F7-BE78-F9A4093FAB94}"/>
          </ac:picMkLst>
        </pc:picChg>
        <pc:picChg chg="add">
          <ac:chgData name="Kochnev Kirill Romanovich" userId="S::kkochnev@ozon.ru::7ec233ba-5f4f-4279-8e83-e6b3ebb77aee" providerId="AD" clId="Web-{06F29E41-9F05-16A6-171C-137CC6412A36}" dt="2022-02-27T21:54:23.122" v="87"/>
          <ac:picMkLst>
            <pc:docMk/>
            <pc:sldMk cId="1285565538" sldId="569"/>
            <ac:picMk id="12" creationId="{F8229A11-F5AD-4BE7-9A09-2BBAEA71183B}"/>
          </ac:picMkLst>
        </pc:picChg>
        <pc:picChg chg="add">
          <ac:chgData name="Kochnev Kirill Romanovich" userId="S::kkochnev@ozon.ru::7ec233ba-5f4f-4279-8e83-e6b3ebb77aee" providerId="AD" clId="Web-{06F29E41-9F05-16A6-171C-137CC6412A36}" dt="2022-02-27T21:54:27.981" v="88"/>
          <ac:picMkLst>
            <pc:docMk/>
            <pc:sldMk cId="1285565538" sldId="569"/>
            <ac:picMk id="14" creationId="{7451DFDE-2400-4F1A-93CF-B2988A7467A4}"/>
          </ac:picMkLst>
        </pc:picChg>
      </pc:sldChg>
      <pc:sldChg chg="addSp delSp modSp del mod setBg">
        <pc:chgData name="Kochnev Kirill Romanovich" userId="S::kkochnev@ozon.ru::7ec233ba-5f4f-4279-8e83-e6b3ebb77aee" providerId="AD" clId="Web-{06F29E41-9F05-16A6-171C-137CC6412A36}" dt="2022-02-27T21:54:35.060" v="89"/>
        <pc:sldMkLst>
          <pc:docMk/>
          <pc:sldMk cId="758519394" sldId="580"/>
        </pc:sldMkLst>
        <pc:spChg chg="mod">
          <ac:chgData name="Kochnev Kirill Romanovich" userId="S::kkochnev@ozon.ru::7ec233ba-5f4f-4279-8e83-e6b3ebb77aee" providerId="AD" clId="Web-{06F29E41-9F05-16A6-171C-137CC6412A36}" dt="2022-02-27T21:53:23.323" v="69"/>
          <ac:spMkLst>
            <pc:docMk/>
            <pc:sldMk cId="758519394" sldId="580"/>
            <ac:spMk id="2" creationId="{00000000-0000-0000-0000-000000000000}"/>
          </ac:spMkLst>
        </pc:spChg>
        <pc:spChg chg="mod ord">
          <ac:chgData name="Kochnev Kirill Romanovich" userId="S::kkochnev@ozon.ru::7ec233ba-5f4f-4279-8e83-e6b3ebb77aee" providerId="AD" clId="Web-{06F29E41-9F05-16A6-171C-137CC6412A36}" dt="2022-02-27T21:53:23.323" v="69"/>
          <ac:spMkLst>
            <pc:docMk/>
            <pc:sldMk cId="758519394" sldId="580"/>
            <ac:spMk id="4" creationId="{00000000-0000-0000-0000-000000000000}"/>
          </ac:spMkLst>
        </pc:spChg>
        <pc:spChg chg="mod">
          <ac:chgData name="Kochnev Kirill Romanovich" userId="S::kkochnev@ozon.ru::7ec233ba-5f4f-4279-8e83-e6b3ebb77aee" providerId="AD" clId="Web-{06F29E41-9F05-16A6-171C-137CC6412A36}" dt="2022-02-27T21:53:23.323" v="69"/>
          <ac:spMkLst>
            <pc:docMk/>
            <pc:sldMk cId="758519394" sldId="580"/>
            <ac:spMk id="5" creationId="{00000000-0000-0000-0000-000000000000}"/>
          </ac:spMkLst>
        </pc:spChg>
        <pc:spChg chg="mod ord">
          <ac:chgData name="Kochnev Kirill Romanovich" userId="S::kkochnev@ozon.ru::7ec233ba-5f4f-4279-8e83-e6b3ebb77aee" providerId="AD" clId="Web-{06F29E41-9F05-16A6-171C-137CC6412A36}" dt="2022-02-27T21:53:23.323" v="69"/>
          <ac:spMkLst>
            <pc:docMk/>
            <pc:sldMk cId="758519394" sldId="580"/>
            <ac:spMk id="11" creationId="{816CC94A-F2E2-47A6-95F3-62134DE5FBDD}"/>
          </ac:spMkLst>
        </pc:spChg>
        <pc:spChg chg="add del">
          <ac:chgData name="Kochnev Kirill Romanovich" userId="S::kkochnev@ozon.ru::7ec233ba-5f4f-4279-8e83-e6b3ebb77aee" providerId="AD" clId="Web-{06F29E41-9F05-16A6-171C-137CC6412A36}" dt="2022-02-27T21:53:23.277" v="68"/>
          <ac:spMkLst>
            <pc:docMk/>
            <pc:sldMk cId="758519394" sldId="580"/>
            <ac:spMk id="20" creationId="{90FB7BFA-EBDD-467C-B253-EFA700504181}"/>
          </ac:spMkLst>
        </pc:spChg>
        <pc:spChg chg="add del">
          <ac:chgData name="Kochnev Kirill Romanovich" userId="S::kkochnev@ozon.ru::7ec233ba-5f4f-4279-8e83-e6b3ebb77aee" providerId="AD" clId="Web-{06F29E41-9F05-16A6-171C-137CC6412A36}" dt="2022-02-27T21:53:23.277" v="68"/>
          <ac:spMkLst>
            <pc:docMk/>
            <pc:sldMk cId="758519394" sldId="580"/>
            <ac:spMk id="22" creationId="{23A9D773-2FA9-4E93-A01A-AEECF93EB47D}"/>
          </ac:spMkLst>
        </pc:spChg>
        <pc:spChg chg="add del">
          <ac:chgData name="Kochnev Kirill Romanovich" userId="S::kkochnev@ozon.ru::7ec233ba-5f4f-4279-8e83-e6b3ebb77aee" providerId="AD" clId="Web-{06F29E41-9F05-16A6-171C-137CC6412A36}" dt="2022-02-27T21:53:23.277" v="68"/>
          <ac:spMkLst>
            <pc:docMk/>
            <pc:sldMk cId="758519394" sldId="580"/>
            <ac:spMk id="24" creationId="{D0A08A6F-C28D-4C68-9627-9B83F062FD65}"/>
          </ac:spMkLst>
        </pc:spChg>
        <pc:spChg chg="add del">
          <ac:chgData name="Kochnev Kirill Romanovich" userId="S::kkochnev@ozon.ru::7ec233ba-5f4f-4279-8e83-e6b3ebb77aee" providerId="AD" clId="Web-{06F29E41-9F05-16A6-171C-137CC6412A36}" dt="2022-02-27T21:53:23.277" v="68"/>
          <ac:spMkLst>
            <pc:docMk/>
            <pc:sldMk cId="758519394" sldId="580"/>
            <ac:spMk id="26" creationId="{D6DAD309-1212-498F-ABAD-388FFD322A8D}"/>
          </ac:spMkLst>
        </pc:spChg>
        <pc:spChg chg="add del">
          <ac:chgData name="Kochnev Kirill Romanovich" userId="S::kkochnev@ozon.ru::7ec233ba-5f4f-4279-8e83-e6b3ebb77aee" providerId="AD" clId="Web-{06F29E41-9F05-16A6-171C-137CC6412A36}" dt="2022-02-27T21:53:23.277" v="68"/>
          <ac:spMkLst>
            <pc:docMk/>
            <pc:sldMk cId="758519394" sldId="580"/>
            <ac:spMk id="28" creationId="{8F297EF4-1A36-4B32-9046-62BAFD8D81AA}"/>
          </ac:spMkLst>
        </pc:spChg>
        <pc:spChg chg="add del">
          <ac:chgData name="Kochnev Kirill Romanovich" userId="S::kkochnev@ozon.ru::7ec233ba-5f4f-4279-8e83-e6b3ebb77aee" providerId="AD" clId="Web-{06F29E41-9F05-16A6-171C-137CC6412A36}" dt="2022-02-27T21:53:23.277" v="68"/>
          <ac:spMkLst>
            <pc:docMk/>
            <pc:sldMk cId="758519394" sldId="580"/>
            <ac:spMk id="30" creationId="{F1D213C0-4482-4522-B9B3-9B3FD158E076}"/>
          </ac:spMkLst>
        </pc:spChg>
        <pc:spChg chg="add del">
          <ac:chgData name="Kochnev Kirill Romanovich" userId="S::kkochnev@ozon.ru::7ec233ba-5f4f-4279-8e83-e6b3ebb77aee" providerId="AD" clId="Web-{06F29E41-9F05-16A6-171C-137CC6412A36}" dt="2022-02-27T21:53:23.277" v="68"/>
          <ac:spMkLst>
            <pc:docMk/>
            <pc:sldMk cId="758519394" sldId="580"/>
            <ac:spMk id="36" creationId="{AE019C74-4226-42B0-B05F-7C0E25B03A46}"/>
          </ac:spMkLst>
        </pc:spChg>
        <pc:spChg chg="add del">
          <ac:chgData name="Kochnev Kirill Romanovich" userId="S::kkochnev@ozon.ru::7ec233ba-5f4f-4279-8e83-e6b3ebb77aee" providerId="AD" clId="Web-{06F29E41-9F05-16A6-171C-137CC6412A36}" dt="2022-02-27T21:53:23.277" v="68"/>
          <ac:spMkLst>
            <pc:docMk/>
            <pc:sldMk cId="758519394" sldId="580"/>
            <ac:spMk id="38" creationId="{F8E64A2F-AD9B-43D5-90E6-45123F0B08E0}"/>
          </ac:spMkLst>
        </pc:spChg>
        <pc:spChg chg="add del">
          <ac:chgData name="Kochnev Kirill Romanovich" userId="S::kkochnev@ozon.ru::7ec233ba-5f4f-4279-8e83-e6b3ebb77aee" providerId="AD" clId="Web-{06F29E41-9F05-16A6-171C-137CC6412A36}" dt="2022-02-27T21:53:23.277" v="68"/>
          <ac:spMkLst>
            <pc:docMk/>
            <pc:sldMk cId="758519394" sldId="580"/>
            <ac:spMk id="40" creationId="{4EDE840A-30C4-4DE4-9591-5178256529D5}"/>
          </ac:spMkLst>
        </pc:spChg>
        <pc:spChg chg="add del">
          <ac:chgData name="Kochnev Kirill Romanovich" userId="S::kkochnev@ozon.ru::7ec233ba-5f4f-4279-8e83-e6b3ebb77aee" providerId="AD" clId="Web-{06F29E41-9F05-16A6-171C-137CC6412A36}" dt="2022-02-27T21:53:23.277" v="68"/>
          <ac:spMkLst>
            <pc:docMk/>
            <pc:sldMk cId="758519394" sldId="580"/>
            <ac:spMk id="42" creationId="{9FB72267-CB53-4183-A3D5-1F664A64AF30}"/>
          </ac:spMkLst>
        </pc:spChg>
        <pc:spChg chg="add">
          <ac:chgData name="Kochnev Kirill Romanovich" userId="S::kkochnev@ozon.ru::7ec233ba-5f4f-4279-8e83-e6b3ebb77aee" providerId="AD" clId="Web-{06F29E41-9F05-16A6-171C-137CC6412A36}" dt="2022-02-27T21:53:23.323" v="69"/>
          <ac:spMkLst>
            <pc:docMk/>
            <pc:sldMk cId="758519394" sldId="580"/>
            <ac:spMk id="46" creationId="{17338BB4-74FF-4836-86B7-F1B0C2B62DA9}"/>
          </ac:spMkLst>
        </pc:spChg>
        <pc:spChg chg="add">
          <ac:chgData name="Kochnev Kirill Romanovich" userId="S::kkochnev@ozon.ru::7ec233ba-5f4f-4279-8e83-e6b3ebb77aee" providerId="AD" clId="Web-{06F29E41-9F05-16A6-171C-137CC6412A36}" dt="2022-02-27T21:53:23.323" v="69"/>
          <ac:spMkLst>
            <pc:docMk/>
            <pc:sldMk cId="758519394" sldId="580"/>
            <ac:spMk id="47" creationId="{1ABFA8A3-A231-4BC1-B8A5-C5BE7315CD7D}"/>
          </ac:spMkLst>
        </pc:spChg>
        <pc:spChg chg="add">
          <ac:chgData name="Kochnev Kirill Romanovich" userId="S::kkochnev@ozon.ru::7ec233ba-5f4f-4279-8e83-e6b3ebb77aee" providerId="AD" clId="Web-{06F29E41-9F05-16A6-171C-137CC6412A36}" dt="2022-02-27T21:53:23.323" v="69"/>
          <ac:spMkLst>
            <pc:docMk/>
            <pc:sldMk cId="758519394" sldId="580"/>
            <ac:spMk id="48" creationId="{4D747E59-EDB0-47FA-899B-0621ED112E7F}"/>
          </ac:spMkLst>
        </pc:spChg>
        <pc:spChg chg="add">
          <ac:chgData name="Kochnev Kirill Romanovich" userId="S::kkochnev@ozon.ru::7ec233ba-5f4f-4279-8e83-e6b3ebb77aee" providerId="AD" clId="Web-{06F29E41-9F05-16A6-171C-137CC6412A36}" dt="2022-02-27T21:53:23.323" v="69"/>
          <ac:spMkLst>
            <pc:docMk/>
            <pc:sldMk cId="758519394" sldId="580"/>
            <ac:spMk id="49" creationId="{C2629343-044F-4737-89E9-3E17903419C8}"/>
          </ac:spMkLst>
        </pc:spChg>
        <pc:spChg chg="add">
          <ac:chgData name="Kochnev Kirill Romanovich" userId="S::kkochnev@ozon.ru::7ec233ba-5f4f-4279-8e83-e6b3ebb77aee" providerId="AD" clId="Web-{06F29E41-9F05-16A6-171C-137CC6412A36}" dt="2022-02-27T21:53:23.323" v="69"/>
          <ac:spMkLst>
            <pc:docMk/>
            <pc:sldMk cId="758519394" sldId="580"/>
            <ac:spMk id="50" creationId="{C9B9C8E0-18D9-430D-B171-939E0EEEBAB2}"/>
          </ac:spMkLst>
        </pc:spChg>
        <pc:spChg chg="add">
          <ac:chgData name="Kochnev Kirill Romanovich" userId="S::kkochnev@ozon.ru::7ec233ba-5f4f-4279-8e83-e6b3ebb77aee" providerId="AD" clId="Web-{06F29E41-9F05-16A6-171C-137CC6412A36}" dt="2022-02-27T21:53:23.323" v="69"/>
          <ac:spMkLst>
            <pc:docMk/>
            <pc:sldMk cId="758519394" sldId="580"/>
            <ac:spMk id="51" creationId="{99C51E74-AE1C-4C2D-8766-2627D7476F29}"/>
          </ac:spMkLst>
        </pc:spChg>
        <pc:spChg chg="add">
          <ac:chgData name="Kochnev Kirill Romanovich" userId="S::kkochnev@ozon.ru::7ec233ba-5f4f-4279-8e83-e6b3ebb77aee" providerId="AD" clId="Web-{06F29E41-9F05-16A6-171C-137CC6412A36}" dt="2022-02-27T21:53:23.323" v="69"/>
          <ac:spMkLst>
            <pc:docMk/>
            <pc:sldMk cId="758519394" sldId="580"/>
            <ac:spMk id="54" creationId="{95096916-E0AB-4EB0-9391-9DA40EFB2060}"/>
          </ac:spMkLst>
        </pc:spChg>
        <pc:spChg chg="add">
          <ac:chgData name="Kochnev Kirill Romanovich" userId="S::kkochnev@ozon.ru::7ec233ba-5f4f-4279-8e83-e6b3ebb77aee" providerId="AD" clId="Web-{06F29E41-9F05-16A6-171C-137CC6412A36}" dt="2022-02-27T21:53:23.323" v="69"/>
          <ac:spMkLst>
            <pc:docMk/>
            <pc:sldMk cId="758519394" sldId="580"/>
            <ac:spMk id="55" creationId="{21892518-7487-4C89-A843-11CECC1780B8}"/>
          </ac:spMkLst>
        </pc:spChg>
        <pc:spChg chg="add">
          <ac:chgData name="Kochnev Kirill Romanovich" userId="S::kkochnev@ozon.ru::7ec233ba-5f4f-4279-8e83-e6b3ebb77aee" providerId="AD" clId="Web-{06F29E41-9F05-16A6-171C-137CC6412A36}" dt="2022-02-27T21:53:23.323" v="69"/>
          <ac:spMkLst>
            <pc:docMk/>
            <pc:sldMk cId="758519394" sldId="580"/>
            <ac:spMk id="56" creationId="{BBD87A24-348C-4C91-853D-1383DE0EDF5B}"/>
          </ac:spMkLst>
        </pc:spChg>
        <pc:spChg chg="add">
          <ac:chgData name="Kochnev Kirill Romanovich" userId="S::kkochnev@ozon.ru::7ec233ba-5f4f-4279-8e83-e6b3ebb77aee" providerId="AD" clId="Web-{06F29E41-9F05-16A6-171C-137CC6412A36}" dt="2022-02-27T21:53:23.323" v="69"/>
          <ac:spMkLst>
            <pc:docMk/>
            <pc:sldMk cId="758519394" sldId="580"/>
            <ac:spMk id="57" creationId="{D80CDB75-827B-4440-97E9-6AAC28D20F29}"/>
          </ac:spMkLst>
        </pc:spChg>
        <pc:picChg chg="add mod">
          <ac:chgData name="Kochnev Kirill Romanovich" userId="S::kkochnev@ozon.ru::7ec233ba-5f4f-4279-8e83-e6b3ebb77aee" providerId="AD" clId="Web-{06F29E41-9F05-16A6-171C-137CC6412A36}" dt="2022-02-27T21:53:23.323" v="69"/>
          <ac:picMkLst>
            <pc:docMk/>
            <pc:sldMk cId="758519394" sldId="580"/>
            <ac:picMk id="3" creationId="{589DAACE-EB88-4A9C-B643-8563A0E8EFE4}"/>
          </ac:picMkLst>
        </pc:picChg>
        <pc:picChg chg="add mod">
          <ac:chgData name="Kochnev Kirill Romanovich" userId="S::kkochnev@ozon.ru::7ec233ba-5f4f-4279-8e83-e6b3ebb77aee" providerId="AD" clId="Web-{06F29E41-9F05-16A6-171C-137CC6412A36}" dt="2022-02-27T21:53:23.323" v="69"/>
          <ac:picMkLst>
            <pc:docMk/>
            <pc:sldMk cId="758519394" sldId="580"/>
            <ac:picMk id="6" creationId="{4D2E7DF0-1BD8-46DE-A93B-2C632C046AA2}"/>
          </ac:picMkLst>
        </pc:picChg>
        <pc:picChg chg="add del">
          <ac:chgData name="Kochnev Kirill Romanovich" userId="S::kkochnev@ozon.ru::7ec233ba-5f4f-4279-8e83-e6b3ebb77aee" providerId="AD" clId="Web-{06F29E41-9F05-16A6-171C-137CC6412A36}" dt="2022-02-27T21:53:23.277" v="68"/>
          <ac:picMkLst>
            <pc:docMk/>
            <pc:sldMk cId="758519394" sldId="580"/>
            <ac:picMk id="16" creationId="{B1395C1E-2648-4FFC-AC7C-2C170835181E}"/>
          </ac:picMkLst>
        </pc:picChg>
        <pc:picChg chg="add del">
          <ac:chgData name="Kochnev Kirill Romanovich" userId="S::kkochnev@ozon.ru::7ec233ba-5f4f-4279-8e83-e6b3ebb77aee" providerId="AD" clId="Web-{06F29E41-9F05-16A6-171C-137CC6412A36}" dt="2022-02-27T21:53:23.277" v="68"/>
          <ac:picMkLst>
            <pc:docMk/>
            <pc:sldMk cId="758519394" sldId="580"/>
            <ac:picMk id="18" creationId="{1C7379FE-10D6-4FEA-BEA3-5E2034A44C82}"/>
          </ac:picMkLst>
        </pc:picChg>
        <pc:picChg chg="add del">
          <ac:chgData name="Kochnev Kirill Romanovich" userId="S::kkochnev@ozon.ru::7ec233ba-5f4f-4279-8e83-e6b3ebb77aee" providerId="AD" clId="Web-{06F29E41-9F05-16A6-171C-137CC6412A36}" dt="2022-02-27T21:53:23.277" v="68"/>
          <ac:picMkLst>
            <pc:docMk/>
            <pc:sldMk cId="758519394" sldId="580"/>
            <ac:picMk id="32" creationId="{05196F34-95D1-4518-A021-D4878557E18A}"/>
          </ac:picMkLst>
        </pc:picChg>
        <pc:picChg chg="add del">
          <ac:chgData name="Kochnev Kirill Romanovich" userId="S::kkochnev@ozon.ru::7ec233ba-5f4f-4279-8e83-e6b3ebb77aee" providerId="AD" clId="Web-{06F29E41-9F05-16A6-171C-137CC6412A36}" dt="2022-02-27T21:53:23.277" v="68"/>
          <ac:picMkLst>
            <pc:docMk/>
            <pc:sldMk cId="758519394" sldId="580"/>
            <ac:picMk id="34" creationId="{A9E426AB-27F0-47DB-A2DF-83A3D9E11FC4}"/>
          </ac:picMkLst>
        </pc:picChg>
        <pc:picChg chg="add">
          <ac:chgData name="Kochnev Kirill Romanovich" userId="S::kkochnev@ozon.ru::7ec233ba-5f4f-4279-8e83-e6b3ebb77aee" providerId="AD" clId="Web-{06F29E41-9F05-16A6-171C-137CC6412A36}" dt="2022-02-27T21:53:23.323" v="69"/>
          <ac:picMkLst>
            <pc:docMk/>
            <pc:sldMk cId="758519394" sldId="580"/>
            <ac:picMk id="44" creationId="{26AA7C31-76FD-4B44-A1FF-D13D2515AE57}"/>
          </ac:picMkLst>
        </pc:picChg>
        <pc:picChg chg="add">
          <ac:chgData name="Kochnev Kirill Romanovich" userId="S::kkochnev@ozon.ru::7ec233ba-5f4f-4279-8e83-e6b3ebb77aee" providerId="AD" clId="Web-{06F29E41-9F05-16A6-171C-137CC6412A36}" dt="2022-02-27T21:53:23.323" v="69"/>
          <ac:picMkLst>
            <pc:docMk/>
            <pc:sldMk cId="758519394" sldId="580"/>
            <ac:picMk id="45" creationId="{F5CE85F9-F4EE-4E5D-8235-528527A401D8}"/>
          </ac:picMkLst>
        </pc:picChg>
        <pc:picChg chg="add">
          <ac:chgData name="Kochnev Kirill Romanovich" userId="S::kkochnev@ozon.ru::7ec233ba-5f4f-4279-8e83-e6b3ebb77aee" providerId="AD" clId="Web-{06F29E41-9F05-16A6-171C-137CC6412A36}" dt="2022-02-27T21:53:23.323" v="69"/>
          <ac:picMkLst>
            <pc:docMk/>
            <pc:sldMk cId="758519394" sldId="580"/>
            <ac:picMk id="52" creationId="{CD462C85-3899-41C6-8E4B-A2D08A80C953}"/>
          </ac:picMkLst>
        </pc:picChg>
        <pc:picChg chg="add">
          <ac:chgData name="Kochnev Kirill Romanovich" userId="S::kkochnev@ozon.ru::7ec233ba-5f4f-4279-8e83-e6b3ebb77aee" providerId="AD" clId="Web-{06F29E41-9F05-16A6-171C-137CC6412A36}" dt="2022-02-27T21:53:23.323" v="69"/>
          <ac:picMkLst>
            <pc:docMk/>
            <pc:sldMk cId="758519394" sldId="580"/>
            <ac:picMk id="53" creationId="{399E14F3-0BC2-4EE0-9EC4-040982E14466}"/>
          </ac:picMkLst>
        </pc:picChg>
      </pc:sldChg>
      <pc:sldChg chg="modSp new del">
        <pc:chgData name="Kochnev Kirill Romanovich" userId="S::kkochnev@ozon.ru::7ec233ba-5f4f-4279-8e83-e6b3ebb77aee" providerId="AD" clId="Web-{06F29E41-9F05-16A6-171C-137CC6412A36}" dt="2022-02-27T21:53:57.996" v="73"/>
        <pc:sldMkLst>
          <pc:docMk/>
          <pc:sldMk cId="2174657991" sldId="581"/>
        </pc:sldMkLst>
        <pc:spChg chg="mod">
          <ac:chgData name="Kochnev Kirill Romanovich" userId="S::kkochnev@ozon.ru::7ec233ba-5f4f-4279-8e83-e6b3ebb77aee" providerId="AD" clId="Web-{06F29E41-9F05-16A6-171C-137CC6412A36}" dt="2022-02-27T21:53:45.136" v="71" actId="20577"/>
          <ac:spMkLst>
            <pc:docMk/>
            <pc:sldMk cId="2174657991" sldId="581"/>
            <ac:spMk id="2" creationId="{9A23D06F-0EE8-4A08-A295-C8844CB7A6A1}"/>
          </ac:spMkLst>
        </pc:spChg>
      </pc:sldChg>
      <pc:sldChg chg="add replId">
        <pc:chgData name="Kochnev Kirill Romanovich" userId="S::kkochnev@ozon.ru::7ec233ba-5f4f-4279-8e83-e6b3ebb77aee" providerId="AD" clId="Web-{06F29E41-9F05-16A6-171C-137CC6412A36}" dt="2022-02-27T21:53:56.043" v="72"/>
        <pc:sldMkLst>
          <pc:docMk/>
          <pc:sldMk cId="2616982577" sldId="582"/>
        </pc:sldMkLst>
      </pc:sldChg>
      <pc:sldChg chg="addSp delSp modSp add ord">
        <pc:chgData name="Kochnev Kirill Romanovich" userId="S::kkochnev@ozon.ru::7ec233ba-5f4f-4279-8e83-e6b3ebb77aee" providerId="AD" clId="Web-{06F29E41-9F05-16A6-171C-137CC6412A36}" dt="2022-02-27T22:05:21.687" v="393" actId="20577"/>
        <pc:sldMkLst>
          <pc:docMk/>
          <pc:sldMk cId="2739905830" sldId="583"/>
        </pc:sldMkLst>
        <pc:spChg chg="mod">
          <ac:chgData name="Kochnev Kirill Romanovich" userId="S::kkochnev@ozon.ru::7ec233ba-5f4f-4279-8e83-e6b3ebb77aee" providerId="AD" clId="Web-{06F29E41-9F05-16A6-171C-137CC6412A36}" dt="2022-02-27T21:58:35.192" v="168" actId="20577"/>
          <ac:spMkLst>
            <pc:docMk/>
            <pc:sldMk cId="2739905830" sldId="583"/>
            <ac:spMk id="3" creationId="{53A5D688-37E7-584D-9B56-71AB70941667}"/>
          </ac:spMkLst>
        </pc:spChg>
        <pc:spChg chg="add del">
          <ac:chgData name="Kochnev Kirill Romanovich" userId="S::kkochnev@ozon.ru::7ec233ba-5f4f-4279-8e83-e6b3ebb77aee" providerId="AD" clId="Web-{06F29E41-9F05-16A6-171C-137CC6412A36}" dt="2022-02-27T22:04:07.951" v="288"/>
          <ac:spMkLst>
            <pc:docMk/>
            <pc:sldMk cId="2739905830" sldId="583"/>
            <ac:spMk id="5" creationId="{74E38B3A-846C-488B-BF4B-74CB6E579780}"/>
          </ac:spMkLst>
        </pc:spChg>
        <pc:spChg chg="mod">
          <ac:chgData name="Kochnev Kirill Romanovich" userId="S::kkochnev@ozon.ru::7ec233ba-5f4f-4279-8e83-e6b3ebb77aee" providerId="AD" clId="Web-{06F29E41-9F05-16A6-171C-137CC6412A36}" dt="2022-02-27T22:03:57.123" v="277" actId="20577"/>
          <ac:spMkLst>
            <pc:docMk/>
            <pc:sldMk cId="2739905830" sldId="583"/>
            <ac:spMk id="26" creationId="{16059FB8-4497-B049-97BD-BA181892CCCE}"/>
          </ac:spMkLst>
        </pc:spChg>
        <pc:spChg chg="del mod">
          <ac:chgData name="Kochnev Kirill Romanovich" userId="S::kkochnev@ozon.ru::7ec233ba-5f4f-4279-8e83-e6b3ebb77aee" providerId="AD" clId="Web-{06F29E41-9F05-16A6-171C-137CC6412A36}" dt="2022-02-27T22:04:02.935" v="285"/>
          <ac:spMkLst>
            <pc:docMk/>
            <pc:sldMk cId="2739905830" sldId="583"/>
            <ac:spMk id="30" creationId="{BF0E4714-422B-6A41-A0CF-09CDBA19DDB4}"/>
          </ac:spMkLst>
        </pc:spChg>
        <pc:spChg chg="mod">
          <ac:chgData name="Kochnev Kirill Romanovich" userId="S::kkochnev@ozon.ru::7ec233ba-5f4f-4279-8e83-e6b3ebb77aee" providerId="AD" clId="Web-{06F29E41-9F05-16A6-171C-137CC6412A36}" dt="2022-02-27T22:05:21.687" v="393" actId="20577"/>
          <ac:spMkLst>
            <pc:docMk/>
            <pc:sldMk cId="2739905830" sldId="583"/>
            <ac:spMk id="60" creationId="{A0AFECC1-856E-F64D-A4E5-84CA8E7B5337}"/>
          </ac:spMkLst>
        </pc:spChg>
        <pc:spChg chg="mod">
          <ac:chgData name="Kochnev Kirill Romanovich" userId="S::kkochnev@ozon.ru::7ec233ba-5f4f-4279-8e83-e6b3ebb77aee" providerId="AD" clId="Web-{06F29E41-9F05-16A6-171C-137CC6412A36}" dt="2022-02-27T21:59:46.162" v="219" actId="20577"/>
          <ac:spMkLst>
            <pc:docMk/>
            <pc:sldMk cId="2739905830" sldId="583"/>
            <ac:spMk id="61" creationId="{4F721557-FB1E-184E-85FD-8670E846D148}"/>
          </ac:spMkLst>
        </pc:spChg>
        <pc:spChg chg="mod">
          <ac:chgData name="Kochnev Kirill Romanovich" userId="S::kkochnev@ozon.ru::7ec233ba-5f4f-4279-8e83-e6b3ebb77aee" providerId="AD" clId="Web-{06F29E41-9F05-16A6-171C-137CC6412A36}" dt="2022-02-27T22:03:29.372" v="247" actId="20577"/>
          <ac:spMkLst>
            <pc:docMk/>
            <pc:sldMk cId="2739905830" sldId="583"/>
            <ac:spMk id="62" creationId="{6C07D791-A3FC-5A4F-951F-947CF05974E3}"/>
          </ac:spMkLst>
        </pc:spChg>
        <pc:spChg chg="mod">
          <ac:chgData name="Kochnev Kirill Romanovich" userId="S::kkochnev@ozon.ru::7ec233ba-5f4f-4279-8e83-e6b3ebb77aee" providerId="AD" clId="Web-{06F29E41-9F05-16A6-171C-137CC6412A36}" dt="2022-02-27T22:03:35.982" v="265" actId="20577"/>
          <ac:spMkLst>
            <pc:docMk/>
            <pc:sldMk cId="2739905830" sldId="583"/>
            <ac:spMk id="63" creationId="{046D1C40-016C-D142-9FE9-EC46A2FFCF5C}"/>
          </ac:spMkLst>
        </pc:spChg>
        <pc:spChg chg="mod">
          <ac:chgData name="Kochnev Kirill Romanovich" userId="S::kkochnev@ozon.ru::7ec233ba-5f4f-4279-8e83-e6b3ebb77aee" providerId="AD" clId="Web-{06F29E41-9F05-16A6-171C-137CC6412A36}" dt="2022-02-27T22:04:26.514" v="316" actId="20577"/>
          <ac:spMkLst>
            <pc:docMk/>
            <pc:sldMk cId="2739905830" sldId="583"/>
            <ac:spMk id="64" creationId="{D310E9BD-3660-4B41-889B-0741B3E845C1}"/>
          </ac:spMkLst>
        </pc:spChg>
        <pc:spChg chg="mod">
          <ac:chgData name="Kochnev Kirill Romanovich" userId="S::kkochnev@ozon.ru::7ec233ba-5f4f-4279-8e83-e6b3ebb77aee" providerId="AD" clId="Web-{06F29E41-9F05-16A6-171C-137CC6412A36}" dt="2022-02-27T22:04:37.155" v="353" actId="20577"/>
          <ac:spMkLst>
            <pc:docMk/>
            <pc:sldMk cId="2739905830" sldId="583"/>
            <ac:spMk id="65" creationId="{C62FAF5D-E2F9-084B-B6F4-EDB552C820FB}"/>
          </ac:spMkLst>
        </pc:spChg>
        <pc:spChg chg="mod">
          <ac:chgData name="Kochnev Kirill Romanovich" userId="S::kkochnev@ozon.ru::7ec233ba-5f4f-4279-8e83-e6b3ebb77aee" providerId="AD" clId="Web-{06F29E41-9F05-16A6-171C-137CC6412A36}" dt="2022-02-27T22:04:56.609" v="368" actId="20577"/>
          <ac:spMkLst>
            <pc:docMk/>
            <pc:sldMk cId="2739905830" sldId="583"/>
            <ac:spMk id="66" creationId="{CD7A28F2-0600-734D-A2F5-7F2ACA00C467}"/>
          </ac:spMkLst>
        </pc:spChg>
        <pc:spChg chg="mod">
          <ac:chgData name="Kochnev Kirill Romanovich" userId="S::kkochnev@ozon.ru::7ec233ba-5f4f-4279-8e83-e6b3ebb77aee" providerId="AD" clId="Web-{06F29E41-9F05-16A6-171C-137CC6412A36}" dt="2022-02-27T22:05:02.281" v="380" actId="20577"/>
          <ac:spMkLst>
            <pc:docMk/>
            <pc:sldMk cId="2739905830" sldId="583"/>
            <ac:spMk id="67" creationId="{C5C35730-E693-0147-9781-265161B06288}"/>
          </ac:spMkLst>
        </pc:spChg>
        <pc:spChg chg="mod">
          <ac:chgData name="Kochnev Kirill Romanovich" userId="S::kkochnev@ozon.ru::7ec233ba-5f4f-4279-8e83-e6b3ebb77aee" providerId="AD" clId="Web-{06F29E41-9F05-16A6-171C-137CC6412A36}" dt="2022-02-27T22:05:18.750" v="385" actId="20577"/>
          <ac:spMkLst>
            <pc:docMk/>
            <pc:sldMk cId="2739905830" sldId="583"/>
            <ac:spMk id="68" creationId="{745726BD-F54C-244E-81DD-15D99855BDDE}"/>
          </ac:spMkLst>
        </pc:spChg>
        <pc:picChg chg="del">
          <ac:chgData name="Kochnev Kirill Romanovich" userId="S::kkochnev@ozon.ru::7ec233ba-5f4f-4279-8e83-e6b3ebb77aee" providerId="AD" clId="Web-{06F29E41-9F05-16A6-171C-137CC6412A36}" dt="2022-02-27T22:04:05.904" v="287"/>
          <ac:picMkLst>
            <pc:docMk/>
            <pc:sldMk cId="2739905830" sldId="583"/>
            <ac:picMk id="27" creationId="{8566C58B-5FA5-B24B-BF93-12580F46D2CB}"/>
          </ac:picMkLst>
        </pc:picChg>
        <pc:picChg chg="del">
          <ac:chgData name="Kochnev Kirill Romanovich" userId="S::kkochnev@ozon.ru::7ec233ba-5f4f-4279-8e83-e6b3ebb77aee" providerId="AD" clId="Web-{06F29E41-9F05-16A6-171C-137CC6412A36}" dt="2022-02-27T22:03:57.560" v="278"/>
          <ac:picMkLst>
            <pc:docMk/>
            <pc:sldMk cId="2739905830" sldId="583"/>
            <ac:picMk id="34" creationId="{23DC7D1F-852F-A348-9507-894E2F2B1BCE}"/>
          </ac:picMkLst>
        </pc:picChg>
        <pc:picChg chg="del">
          <ac:chgData name="Kochnev Kirill Romanovich" userId="S::kkochnev@ozon.ru::7ec233ba-5f4f-4279-8e83-e6b3ebb77aee" providerId="AD" clId="Web-{06F29E41-9F05-16A6-171C-137CC6412A36}" dt="2022-02-27T22:03:58.638" v="280"/>
          <ac:picMkLst>
            <pc:docMk/>
            <pc:sldMk cId="2739905830" sldId="583"/>
            <ac:picMk id="35" creationId="{0901A459-3534-6A47-8EB4-6AA2C27BD304}"/>
          </ac:picMkLst>
        </pc:picChg>
        <pc:picChg chg="del">
          <ac:chgData name="Kochnev Kirill Romanovich" userId="S::kkochnev@ozon.ru::7ec233ba-5f4f-4279-8e83-e6b3ebb77aee" providerId="AD" clId="Web-{06F29E41-9F05-16A6-171C-137CC6412A36}" dt="2022-02-27T22:03:47.201" v="270"/>
          <ac:picMkLst>
            <pc:docMk/>
            <pc:sldMk cId="2739905830" sldId="583"/>
            <ac:picMk id="36" creationId="{AC7B95F2-E20D-0A48-8E33-F4C7D774B478}"/>
          </ac:picMkLst>
        </pc:picChg>
        <pc:picChg chg="del">
          <ac:chgData name="Kochnev Kirill Romanovich" userId="S::kkochnev@ozon.ru::7ec233ba-5f4f-4279-8e83-e6b3ebb77aee" providerId="AD" clId="Web-{06F29E41-9F05-16A6-171C-137CC6412A36}" dt="2022-02-27T22:03:51.466" v="273"/>
          <ac:picMkLst>
            <pc:docMk/>
            <pc:sldMk cId="2739905830" sldId="583"/>
            <ac:picMk id="41" creationId="{0828EC7C-85C4-0A44-8115-CFC245114DD0}"/>
          </ac:picMkLst>
        </pc:picChg>
        <pc:picChg chg="del">
          <ac:chgData name="Kochnev Kirill Romanovich" userId="S::kkochnev@ozon.ru::7ec233ba-5f4f-4279-8e83-e6b3ebb77aee" providerId="AD" clId="Web-{06F29E41-9F05-16A6-171C-137CC6412A36}" dt="2022-02-27T22:03:49.185" v="271"/>
          <ac:picMkLst>
            <pc:docMk/>
            <pc:sldMk cId="2739905830" sldId="583"/>
            <ac:picMk id="45" creationId="{3DB8F92D-8808-8644-B275-B4324C1CF575}"/>
          </ac:picMkLst>
        </pc:picChg>
        <pc:cxnChg chg="del">
          <ac:chgData name="Kochnev Kirill Romanovich" userId="S::kkochnev@ozon.ru::7ec233ba-5f4f-4279-8e83-e6b3ebb77aee" providerId="AD" clId="Web-{06F29E41-9F05-16A6-171C-137CC6412A36}" dt="2022-02-27T22:04:03.779" v="286"/>
          <ac:cxnSpMkLst>
            <pc:docMk/>
            <pc:sldMk cId="2739905830" sldId="583"/>
            <ac:cxnSpMk id="29" creationId="{028074FB-4F49-514D-A8C8-95C89DD7681D}"/>
          </ac:cxnSpMkLst>
        </pc:cxnChg>
        <pc:cxnChg chg="del">
          <ac:chgData name="Kochnev Kirill Romanovich" userId="S::kkochnev@ozon.ru::7ec233ba-5f4f-4279-8e83-e6b3ebb77aee" providerId="AD" clId="Web-{06F29E41-9F05-16A6-171C-137CC6412A36}" dt="2022-02-27T22:04:00.357" v="282"/>
          <ac:cxnSpMkLst>
            <pc:docMk/>
            <pc:sldMk cId="2739905830" sldId="583"/>
            <ac:cxnSpMk id="32" creationId="{959C8CB8-ABDF-7E48-A66D-FC1550C93E1C}"/>
          </ac:cxnSpMkLst>
        </pc:cxnChg>
        <pc:cxnChg chg="del">
          <ac:chgData name="Kochnev Kirill Romanovich" userId="S::kkochnev@ozon.ru::7ec233ba-5f4f-4279-8e83-e6b3ebb77aee" providerId="AD" clId="Web-{06F29E41-9F05-16A6-171C-137CC6412A36}" dt="2022-02-27T22:03:59.795" v="281"/>
          <ac:cxnSpMkLst>
            <pc:docMk/>
            <pc:sldMk cId="2739905830" sldId="583"/>
            <ac:cxnSpMk id="33" creationId="{AE8A4261-11A7-314C-8738-4DEE0C646D47}"/>
          </ac:cxnSpMkLst>
        </pc:cxnChg>
        <pc:cxnChg chg="del">
          <ac:chgData name="Kochnev Kirill Romanovich" userId="S::kkochnev@ozon.ru::7ec233ba-5f4f-4279-8e83-e6b3ebb77aee" providerId="AD" clId="Web-{06F29E41-9F05-16A6-171C-137CC6412A36}" dt="2022-02-27T22:03:58.076" v="279"/>
          <ac:cxnSpMkLst>
            <pc:docMk/>
            <pc:sldMk cId="2739905830" sldId="583"/>
            <ac:cxnSpMk id="46" creationId="{D625B8D6-135A-9D4E-A87A-80BEE95B86A7}"/>
          </ac:cxnSpMkLst>
        </pc:cxnChg>
        <pc:cxnChg chg="del">
          <ac:chgData name="Kochnev Kirill Romanovich" userId="S::kkochnev@ozon.ru::7ec233ba-5f4f-4279-8e83-e6b3ebb77aee" providerId="AD" clId="Web-{06F29E41-9F05-16A6-171C-137CC6412A36}" dt="2022-02-27T22:03:50.685" v="272"/>
          <ac:cxnSpMkLst>
            <pc:docMk/>
            <pc:sldMk cId="2739905830" sldId="583"/>
            <ac:cxnSpMk id="48" creationId="{6707A3A7-530C-124A-9D68-F984BB65A818}"/>
          </ac:cxnSpMkLst>
        </pc:cxnChg>
      </pc:sldChg>
    </pc:docChg>
  </pc:docChgLst>
  <pc:docChgLst>
    <pc:chgData name="Kochnev Kirill Romanovich" userId="S::kkochnev@ozon.ru::7ec233ba-5f4f-4279-8e83-e6b3ebb77aee" providerId="AD" clId="Web-{5C6F10E6-F8FA-B879-58F1-512B88CA9101}"/>
    <pc:docChg chg="addSld delSld modSld sldOrd addMainMaster modSection">
      <pc:chgData name="Kochnev Kirill Romanovich" userId="S::kkochnev@ozon.ru::7ec233ba-5f4f-4279-8e83-e6b3ebb77aee" providerId="AD" clId="Web-{5C6F10E6-F8FA-B879-58F1-512B88CA9101}" dt="2022-02-27T18:25:26.753" v="4875" actId="20577"/>
      <pc:docMkLst>
        <pc:docMk/>
      </pc:docMkLst>
      <pc:sldChg chg="modSp">
        <pc:chgData name="Kochnev Kirill Romanovich" userId="S::kkochnev@ozon.ru::7ec233ba-5f4f-4279-8e83-e6b3ebb77aee" providerId="AD" clId="Web-{5C6F10E6-F8FA-B879-58F1-512B88CA9101}" dt="2022-02-27T12:09:26.010" v="36" actId="20577"/>
        <pc:sldMkLst>
          <pc:docMk/>
          <pc:sldMk cId="36613193" sldId="450"/>
        </pc:sldMkLst>
        <pc:spChg chg="mod">
          <ac:chgData name="Kochnev Kirill Romanovich" userId="S::kkochnev@ozon.ru::7ec233ba-5f4f-4279-8e83-e6b3ebb77aee" providerId="AD" clId="Web-{5C6F10E6-F8FA-B879-58F1-512B88CA9101}" dt="2022-02-27T12:09:19.338" v="21" actId="20577"/>
          <ac:spMkLst>
            <pc:docMk/>
            <pc:sldMk cId="36613193" sldId="450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6F10E6-F8FA-B879-58F1-512B88CA9101}" dt="2022-02-27T12:09:26.010" v="36" actId="20577"/>
          <ac:spMkLst>
            <pc:docMk/>
            <pc:sldMk cId="36613193" sldId="450"/>
            <ac:spMk id="3" creationId="{00000000-0000-0000-0000-000000000000}"/>
          </ac:spMkLst>
        </pc:spChg>
      </pc:sldChg>
      <pc:sldChg chg="modSp">
        <pc:chgData name="Kochnev Kirill Romanovich" userId="S::kkochnev@ozon.ru::7ec233ba-5f4f-4279-8e83-e6b3ebb77aee" providerId="AD" clId="Web-{5C6F10E6-F8FA-B879-58F1-512B88CA9101}" dt="2022-02-27T16:28:30.107" v="3305" actId="20577"/>
        <pc:sldMkLst>
          <pc:docMk/>
          <pc:sldMk cId="787876699" sldId="456"/>
        </pc:sldMkLst>
        <pc:spChg chg="mod">
          <ac:chgData name="Kochnev Kirill Romanovich" userId="S::kkochnev@ozon.ru::7ec233ba-5f4f-4279-8e83-e6b3ebb77aee" providerId="AD" clId="Web-{5C6F10E6-F8FA-B879-58F1-512B88CA9101}" dt="2022-02-27T16:28:30.107" v="3305" actId="20577"/>
          <ac:spMkLst>
            <pc:docMk/>
            <pc:sldMk cId="787876699" sldId="456"/>
            <ac:spMk id="4" creationId="{00000000-0000-0000-0000-000000000000}"/>
          </ac:spMkLst>
        </pc:spChg>
      </pc:sldChg>
      <pc:sldChg chg="modSp ord">
        <pc:chgData name="Kochnev Kirill Romanovich" userId="S::kkochnev@ozon.ru::7ec233ba-5f4f-4279-8e83-e6b3ebb77aee" providerId="AD" clId="Web-{5C6F10E6-F8FA-B879-58F1-512B88CA9101}" dt="2022-02-27T12:53:28.285" v="244" actId="20577"/>
        <pc:sldMkLst>
          <pc:docMk/>
          <pc:sldMk cId="458891614" sldId="457"/>
        </pc:sldMkLst>
        <pc:spChg chg="mod">
          <ac:chgData name="Kochnev Kirill Romanovich" userId="S::kkochnev@ozon.ru::7ec233ba-5f4f-4279-8e83-e6b3ebb77aee" providerId="AD" clId="Web-{5C6F10E6-F8FA-B879-58F1-512B88CA9101}" dt="2022-02-27T12:53:28.285" v="244" actId="20577"/>
          <ac:spMkLst>
            <pc:docMk/>
            <pc:sldMk cId="458891614" sldId="457"/>
            <ac:spMk id="2" creationId="{00000000-0000-0000-0000-000000000000}"/>
          </ac:spMkLst>
        </pc:spChg>
      </pc:sldChg>
      <pc:sldChg chg="modSp ord">
        <pc:chgData name="Kochnev Kirill Romanovich" userId="S::kkochnev@ozon.ru::7ec233ba-5f4f-4279-8e83-e6b3ebb77aee" providerId="AD" clId="Web-{5C6F10E6-F8FA-B879-58F1-512B88CA9101}" dt="2022-02-27T16:28:27.717" v="3304" actId="20577"/>
        <pc:sldMkLst>
          <pc:docMk/>
          <pc:sldMk cId="756672672" sldId="458"/>
        </pc:sldMkLst>
        <pc:spChg chg="mod">
          <ac:chgData name="Kochnev Kirill Romanovich" userId="S::kkochnev@ozon.ru::7ec233ba-5f4f-4279-8e83-e6b3ebb77aee" providerId="AD" clId="Web-{5C6F10E6-F8FA-B879-58F1-512B88CA9101}" dt="2022-02-27T16:28:27.717" v="3304" actId="20577"/>
          <ac:spMkLst>
            <pc:docMk/>
            <pc:sldMk cId="756672672" sldId="458"/>
            <ac:spMk id="4" creationId="{00000000-0000-0000-0000-000000000000}"/>
          </ac:spMkLst>
        </pc:spChg>
      </pc:sldChg>
      <pc:sldChg chg="addSp delSp modSp ord">
        <pc:chgData name="Kochnev Kirill Romanovich" userId="S::kkochnev@ozon.ru::7ec233ba-5f4f-4279-8e83-e6b3ebb77aee" providerId="AD" clId="Web-{5C6F10E6-F8FA-B879-58F1-512B88CA9101}" dt="2022-02-27T16:34:06.318" v="3509" actId="1076"/>
        <pc:sldMkLst>
          <pc:docMk/>
          <pc:sldMk cId="1249445619" sldId="490"/>
        </pc:sldMkLst>
        <pc:spChg chg="mod">
          <ac:chgData name="Kochnev Kirill Romanovich" userId="S::kkochnev@ozon.ru::7ec233ba-5f4f-4279-8e83-e6b3ebb77aee" providerId="AD" clId="Web-{5C6F10E6-F8FA-B879-58F1-512B88CA9101}" dt="2022-02-27T13:54:41.394" v="957" actId="20577"/>
          <ac:spMkLst>
            <pc:docMk/>
            <pc:sldMk cId="1249445619" sldId="490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6F10E6-F8FA-B879-58F1-512B88CA9101}" dt="2022-02-27T16:33:55.692" v="3506" actId="20577"/>
          <ac:spMkLst>
            <pc:docMk/>
            <pc:sldMk cId="1249445619" sldId="490"/>
            <ac:spMk id="3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5C6F10E6-F8FA-B879-58F1-512B88CA9101}" dt="2022-02-27T16:32:08.831" v="3428"/>
          <ac:spMkLst>
            <pc:docMk/>
            <pc:sldMk cId="1249445619" sldId="490"/>
            <ac:spMk id="6" creationId="{953CAB9C-CEFB-4309-848D-CB6B3E991910}"/>
          </ac:spMkLst>
        </pc:spChg>
        <pc:spChg chg="mod">
          <ac:chgData name="Kochnev Kirill Romanovich" userId="S::kkochnev@ozon.ru::7ec233ba-5f4f-4279-8e83-e6b3ebb77aee" providerId="AD" clId="Web-{5C6F10E6-F8FA-B879-58F1-512B88CA9101}" dt="2022-02-27T16:34:06.318" v="3509" actId="1076"/>
          <ac:spMkLst>
            <pc:docMk/>
            <pc:sldMk cId="1249445619" sldId="490"/>
            <ac:spMk id="9" creationId="{00000000-0000-0000-0000-000000000000}"/>
          </ac:spMkLst>
        </pc:spChg>
        <pc:spChg chg="del">
          <ac:chgData name="Kochnev Kirill Romanovich" userId="S::kkochnev@ozon.ru::7ec233ba-5f4f-4279-8e83-e6b3ebb77aee" providerId="AD" clId="Web-{5C6F10E6-F8FA-B879-58F1-512B88CA9101}" dt="2022-02-27T13:56:07.177" v="970"/>
          <ac:spMkLst>
            <pc:docMk/>
            <pc:sldMk cId="1249445619" sldId="490"/>
            <ac:spMk id="11" creationId="{00000000-0000-0000-0000-000000000000}"/>
          </ac:spMkLst>
        </pc:spChg>
        <pc:spChg chg="del">
          <ac:chgData name="Kochnev Kirill Romanovich" userId="S::kkochnev@ozon.ru::7ec233ba-5f4f-4279-8e83-e6b3ebb77aee" providerId="AD" clId="Web-{5C6F10E6-F8FA-B879-58F1-512B88CA9101}" dt="2022-02-27T13:56:07.348" v="971"/>
          <ac:spMkLst>
            <pc:docMk/>
            <pc:sldMk cId="1249445619" sldId="490"/>
            <ac:spMk id="12" creationId="{00000000-0000-0000-0000-000000000000}"/>
          </ac:spMkLst>
        </pc:spChg>
        <pc:spChg chg="del">
          <ac:chgData name="Kochnev Kirill Romanovich" userId="S::kkochnev@ozon.ru::7ec233ba-5f4f-4279-8e83-e6b3ebb77aee" providerId="AD" clId="Web-{5C6F10E6-F8FA-B879-58F1-512B88CA9101}" dt="2022-02-27T13:56:19.802" v="978"/>
          <ac:spMkLst>
            <pc:docMk/>
            <pc:sldMk cId="1249445619" sldId="490"/>
            <ac:spMk id="14" creationId="{00000000-0000-0000-0000-000000000000}"/>
          </ac:spMkLst>
        </pc:spChg>
        <pc:spChg chg="del mod">
          <ac:chgData name="Kochnev Kirill Romanovich" userId="S::kkochnev@ozon.ru::7ec233ba-5f4f-4279-8e83-e6b3ebb77aee" providerId="AD" clId="Web-{5C6F10E6-F8FA-B879-58F1-512B88CA9101}" dt="2022-02-27T13:56:25.724" v="983"/>
          <ac:spMkLst>
            <pc:docMk/>
            <pc:sldMk cId="1249445619" sldId="490"/>
            <ac:spMk id="15" creationId="{00000000-0000-0000-0000-000000000000}"/>
          </ac:spMkLst>
        </pc:spChg>
        <pc:spChg chg="del">
          <ac:chgData name="Kochnev Kirill Romanovich" userId="S::kkochnev@ozon.ru::7ec233ba-5f4f-4279-8e83-e6b3ebb77aee" providerId="AD" clId="Web-{5C6F10E6-F8FA-B879-58F1-512B88CA9101}" dt="2022-02-27T13:56:26.614" v="984"/>
          <ac:spMkLst>
            <pc:docMk/>
            <pc:sldMk cId="1249445619" sldId="490"/>
            <ac:spMk id="16" creationId="{00000000-0000-0000-0000-000000000000}"/>
          </ac:spMkLst>
        </pc:spChg>
        <pc:spChg chg="del">
          <ac:chgData name="Kochnev Kirill Romanovich" userId="S::kkochnev@ozon.ru::7ec233ba-5f4f-4279-8e83-e6b3ebb77aee" providerId="AD" clId="Web-{5C6F10E6-F8FA-B879-58F1-512B88CA9101}" dt="2022-02-27T13:56:22.880" v="980"/>
          <ac:spMkLst>
            <pc:docMk/>
            <pc:sldMk cId="1249445619" sldId="490"/>
            <ac:spMk id="18" creationId="{00000000-0000-0000-0000-000000000000}"/>
          </ac:spMkLst>
        </pc:spChg>
        <pc:spChg chg="del mod">
          <ac:chgData name="Kochnev Kirill Romanovich" userId="S::kkochnev@ozon.ru::7ec233ba-5f4f-4279-8e83-e6b3ebb77aee" providerId="AD" clId="Web-{5C6F10E6-F8FA-B879-58F1-512B88CA9101}" dt="2022-02-27T13:56:25.083" v="982"/>
          <ac:spMkLst>
            <pc:docMk/>
            <pc:sldMk cId="1249445619" sldId="490"/>
            <ac:spMk id="19" creationId="{00000000-0000-0000-0000-000000000000}"/>
          </ac:spMkLst>
        </pc:spChg>
        <pc:spChg chg="del mod">
          <ac:chgData name="Kochnev Kirill Romanovich" userId="S::kkochnev@ozon.ru::7ec233ba-5f4f-4279-8e83-e6b3ebb77aee" providerId="AD" clId="Web-{5C6F10E6-F8FA-B879-58F1-512B88CA9101}" dt="2022-02-27T13:56:28.552" v="986"/>
          <ac:spMkLst>
            <pc:docMk/>
            <pc:sldMk cId="1249445619" sldId="490"/>
            <ac:spMk id="20" creationId="{00000000-0000-0000-0000-000000000000}"/>
          </ac:spMkLst>
        </pc:spChg>
        <pc:spChg chg="del">
          <ac:chgData name="Kochnev Kirill Romanovich" userId="S::kkochnev@ozon.ru::7ec233ba-5f4f-4279-8e83-e6b3ebb77aee" providerId="AD" clId="Web-{5C6F10E6-F8FA-B879-58F1-512B88CA9101}" dt="2022-02-27T13:56:29.286" v="987"/>
          <ac:spMkLst>
            <pc:docMk/>
            <pc:sldMk cId="1249445619" sldId="490"/>
            <ac:spMk id="21" creationId="{00000000-0000-0000-0000-000000000000}"/>
          </ac:spMkLst>
        </pc:spChg>
        <pc:spChg chg="del mod">
          <ac:chgData name="Kochnev Kirill Romanovich" userId="S::kkochnev@ozon.ru::7ec233ba-5f4f-4279-8e83-e6b3ebb77aee" providerId="AD" clId="Web-{5C6F10E6-F8FA-B879-58F1-512B88CA9101}" dt="2022-02-27T13:55:57.098" v="965"/>
          <ac:spMkLst>
            <pc:docMk/>
            <pc:sldMk cId="1249445619" sldId="490"/>
            <ac:spMk id="22" creationId="{00000000-0000-0000-0000-000000000000}"/>
          </ac:spMkLst>
        </pc:spChg>
        <pc:spChg chg="del">
          <ac:chgData name="Kochnev Kirill Romanovich" userId="S::kkochnev@ozon.ru::7ec233ba-5f4f-4279-8e83-e6b3ebb77aee" providerId="AD" clId="Web-{5C6F10E6-F8FA-B879-58F1-512B88CA9101}" dt="2022-02-27T13:55:53.004" v="962"/>
          <ac:spMkLst>
            <pc:docMk/>
            <pc:sldMk cId="1249445619" sldId="490"/>
            <ac:spMk id="23" creationId="{00000000-0000-0000-0000-000000000000}"/>
          </ac:spMkLst>
        </pc:spChg>
        <pc:spChg chg="add mod">
          <ac:chgData name="Kochnev Kirill Romanovich" userId="S::kkochnev@ozon.ru::7ec233ba-5f4f-4279-8e83-e6b3ebb77aee" providerId="AD" clId="Web-{5C6F10E6-F8FA-B879-58F1-512B88CA9101}" dt="2022-02-27T16:33:57.864" v="3507" actId="1076"/>
          <ac:spMkLst>
            <pc:docMk/>
            <pc:sldMk cId="1249445619" sldId="490"/>
            <ac:spMk id="26" creationId="{05866287-AE23-4729-8E6A-C73DC2E6EA3D}"/>
          </ac:spMkLst>
        </pc:spChg>
        <pc:spChg chg="add mod">
          <ac:chgData name="Kochnev Kirill Romanovich" userId="S::kkochnev@ozon.ru::7ec233ba-5f4f-4279-8e83-e6b3ebb77aee" providerId="AD" clId="Web-{5C6F10E6-F8FA-B879-58F1-512B88CA9101}" dt="2022-02-27T16:34:03.396" v="3508" actId="1076"/>
          <ac:spMkLst>
            <pc:docMk/>
            <pc:sldMk cId="1249445619" sldId="490"/>
            <ac:spMk id="27" creationId="{476BD764-21F4-4DD6-9F18-7FF2E365F508}"/>
          </ac:spMkLst>
        </pc:spChg>
        <pc:spChg chg="add mod">
          <ac:chgData name="Kochnev Kirill Romanovich" userId="S::kkochnev@ozon.ru::7ec233ba-5f4f-4279-8e83-e6b3ebb77aee" providerId="AD" clId="Web-{5C6F10E6-F8FA-B879-58F1-512B88CA9101}" dt="2022-02-27T14:06:25.287" v="1111" actId="1076"/>
          <ac:spMkLst>
            <pc:docMk/>
            <pc:sldMk cId="1249445619" sldId="490"/>
            <ac:spMk id="28" creationId="{1F94DEA5-EF44-4228-B3EB-C10877C65A4C}"/>
          </ac:spMkLst>
        </pc:spChg>
        <pc:spChg chg="add mod">
          <ac:chgData name="Kochnev Kirill Romanovich" userId="S::kkochnev@ozon.ru::7ec233ba-5f4f-4279-8e83-e6b3ebb77aee" providerId="AD" clId="Web-{5C6F10E6-F8FA-B879-58F1-512B88CA9101}" dt="2022-02-27T14:06:30.444" v="1113" actId="1076"/>
          <ac:spMkLst>
            <pc:docMk/>
            <pc:sldMk cId="1249445619" sldId="490"/>
            <ac:spMk id="29" creationId="{3E71246C-9163-4F0C-A768-225B02B360C0}"/>
          </ac:spMkLst>
        </pc:spChg>
        <pc:spChg chg="add mod">
          <ac:chgData name="Kochnev Kirill Romanovich" userId="S::kkochnev@ozon.ru::7ec233ba-5f4f-4279-8e83-e6b3ebb77aee" providerId="AD" clId="Web-{5C6F10E6-F8FA-B879-58F1-512B88CA9101}" dt="2022-02-27T14:06:34.319" v="1115" actId="1076"/>
          <ac:spMkLst>
            <pc:docMk/>
            <pc:sldMk cId="1249445619" sldId="490"/>
            <ac:spMk id="30" creationId="{62191C8B-8E85-4F0A-B6B3-7D775EA256C8}"/>
          </ac:spMkLst>
        </pc:spChg>
        <pc:spChg chg="add mod">
          <ac:chgData name="Kochnev Kirill Romanovich" userId="S::kkochnev@ozon.ru::7ec233ba-5f4f-4279-8e83-e6b3ebb77aee" providerId="AD" clId="Web-{5C6F10E6-F8FA-B879-58F1-512B88CA9101}" dt="2022-02-27T14:06:36.678" v="1116" actId="1076"/>
          <ac:spMkLst>
            <pc:docMk/>
            <pc:sldMk cId="1249445619" sldId="490"/>
            <ac:spMk id="31" creationId="{CB6240D9-87B6-478D-AF2A-3EAE22DBD159}"/>
          </ac:spMkLst>
        </pc:spChg>
        <pc:picChg chg="del">
          <ac:chgData name="Kochnev Kirill Romanovich" userId="S::kkochnev@ozon.ru::7ec233ba-5f4f-4279-8e83-e6b3ebb77aee" providerId="AD" clId="Web-{5C6F10E6-F8FA-B879-58F1-512B88CA9101}" dt="2022-02-27T13:55:53.973" v="963"/>
          <ac:picMkLst>
            <pc:docMk/>
            <pc:sldMk cId="1249445619" sldId="490"/>
            <ac:picMk id="24" creationId="{00000000-0000-0000-0000-000000000000}"/>
          </ac:picMkLst>
        </pc:picChg>
      </pc:sldChg>
      <pc:sldChg chg="modSp ord">
        <pc:chgData name="Kochnev Kirill Romanovich" userId="S::kkochnev@ozon.ru::7ec233ba-5f4f-4279-8e83-e6b3ebb77aee" providerId="AD" clId="Web-{5C6F10E6-F8FA-B879-58F1-512B88CA9101}" dt="2022-02-27T13:05:50.364" v="659" actId="20577"/>
        <pc:sldMkLst>
          <pc:docMk/>
          <pc:sldMk cId="1494755327" sldId="491"/>
        </pc:sldMkLst>
        <pc:spChg chg="mod">
          <ac:chgData name="Kochnev Kirill Romanovich" userId="S::kkochnev@ozon.ru::7ec233ba-5f4f-4279-8e83-e6b3ebb77aee" providerId="AD" clId="Web-{5C6F10E6-F8FA-B879-58F1-512B88CA9101}" dt="2022-02-27T13:02:49.376" v="459" actId="20577"/>
          <ac:spMkLst>
            <pc:docMk/>
            <pc:sldMk cId="1494755327" sldId="491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6F10E6-F8FA-B879-58F1-512B88CA9101}" dt="2022-02-27T13:05:50.364" v="659" actId="20577"/>
          <ac:spMkLst>
            <pc:docMk/>
            <pc:sldMk cId="1494755327" sldId="491"/>
            <ac:spMk id="3" creationId="{00000000-0000-0000-0000-000000000000}"/>
          </ac:spMkLst>
        </pc:spChg>
      </pc:sldChg>
      <pc:sldChg chg="del">
        <pc:chgData name="Kochnev Kirill Romanovich" userId="S::kkochnev@ozon.ru::7ec233ba-5f4f-4279-8e83-e6b3ebb77aee" providerId="AD" clId="Web-{5C6F10E6-F8FA-B879-58F1-512B88CA9101}" dt="2022-02-27T12:09:29.526" v="37"/>
        <pc:sldMkLst>
          <pc:docMk/>
          <pc:sldMk cId="857382970" sldId="493"/>
        </pc:sldMkLst>
      </pc:sldChg>
      <pc:sldChg chg="addSp delSp modSp add ord replId">
        <pc:chgData name="Kochnev Kirill Romanovich" userId="S::kkochnev@ozon.ru::7ec233ba-5f4f-4279-8e83-e6b3ebb77aee" providerId="AD" clId="Web-{5C6F10E6-F8FA-B879-58F1-512B88CA9101}" dt="2022-02-27T13:07:48.758" v="723" actId="20577"/>
        <pc:sldMkLst>
          <pc:docMk/>
          <pc:sldMk cId="1728967215" sldId="559"/>
        </pc:sldMkLst>
        <pc:spChg chg="mod">
          <ac:chgData name="Kochnev Kirill Romanovich" userId="S::kkochnev@ozon.ru::7ec233ba-5f4f-4279-8e83-e6b3ebb77aee" providerId="AD" clId="Web-{5C6F10E6-F8FA-B879-58F1-512B88CA9101}" dt="2022-02-27T12:57:11.869" v="278" actId="20577"/>
          <ac:spMkLst>
            <pc:docMk/>
            <pc:sldMk cId="1728967215" sldId="559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6F10E6-F8FA-B879-58F1-512B88CA9101}" dt="2022-02-27T13:07:48.758" v="723" actId="20577"/>
          <ac:spMkLst>
            <pc:docMk/>
            <pc:sldMk cId="1728967215" sldId="559"/>
            <ac:spMk id="3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5C6F10E6-F8FA-B879-58F1-512B88CA9101}" dt="2022-02-27T12:52:03.205" v="126"/>
          <ac:spMkLst>
            <pc:docMk/>
            <pc:sldMk cId="1728967215" sldId="559"/>
            <ac:spMk id="6" creationId="{9DE35149-52D4-49DA-B830-8B18F40C1F3C}"/>
          </ac:spMkLst>
        </pc:spChg>
        <pc:spChg chg="add del mod">
          <ac:chgData name="Kochnev Kirill Romanovich" userId="S::kkochnev@ozon.ru::7ec233ba-5f4f-4279-8e83-e6b3ebb77aee" providerId="AD" clId="Web-{5C6F10E6-F8FA-B879-58F1-512B88CA9101}" dt="2022-02-27T12:52:02.924" v="125"/>
          <ac:spMkLst>
            <pc:docMk/>
            <pc:sldMk cId="1728967215" sldId="559"/>
            <ac:spMk id="7" creationId="{AEA58AAB-530F-487D-BCAC-F11CF5D99216}"/>
          </ac:spMkLst>
        </pc:spChg>
      </pc:sldChg>
      <pc:sldChg chg="addSp delSp modSp add ord replId">
        <pc:chgData name="Kochnev Kirill Romanovich" userId="S::kkochnev@ozon.ru::7ec233ba-5f4f-4279-8e83-e6b3ebb77aee" providerId="AD" clId="Web-{5C6F10E6-F8FA-B879-58F1-512B88CA9101}" dt="2022-02-27T16:49:12.556" v="3514" actId="20577"/>
        <pc:sldMkLst>
          <pc:docMk/>
          <pc:sldMk cId="2523407373" sldId="560"/>
        </pc:sldMkLst>
        <pc:spChg chg="mod">
          <ac:chgData name="Kochnev Kirill Romanovich" userId="S::kkochnev@ozon.ru::7ec233ba-5f4f-4279-8e83-e6b3ebb77aee" providerId="AD" clId="Web-{5C6F10E6-F8FA-B879-58F1-512B88CA9101}" dt="2022-02-27T16:49:12.556" v="3514" actId="20577"/>
          <ac:spMkLst>
            <pc:docMk/>
            <pc:sldMk cId="2523407373" sldId="560"/>
            <ac:spMk id="2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5C6F10E6-F8FA-B879-58F1-512B88CA9101}" dt="2022-02-27T13:31:15.653" v="787"/>
          <ac:spMkLst>
            <pc:docMk/>
            <pc:sldMk cId="2523407373" sldId="560"/>
            <ac:spMk id="3" creationId="{37111185-3A3C-465B-9D30-41D978281703}"/>
          </ac:spMkLst>
        </pc:spChg>
      </pc:sldChg>
      <pc:sldChg chg="add replId">
        <pc:chgData name="Kochnev Kirill Romanovich" userId="S::kkochnev@ozon.ru::7ec233ba-5f4f-4279-8e83-e6b3ebb77aee" providerId="AD" clId="Web-{5C6F10E6-F8FA-B879-58F1-512B88CA9101}" dt="2022-02-27T13:02:28.126" v="445"/>
        <pc:sldMkLst>
          <pc:docMk/>
          <pc:sldMk cId="2095449678" sldId="561"/>
        </pc:sldMkLst>
      </pc:sldChg>
      <pc:sldChg chg="modSp add ord replId">
        <pc:chgData name="Kochnev Kirill Romanovich" userId="S::kkochnev@ozon.ru::7ec233ba-5f4f-4279-8e83-e6b3ebb77aee" providerId="AD" clId="Web-{5C6F10E6-F8FA-B879-58F1-512B88CA9101}" dt="2022-02-27T16:29:49.890" v="3312" actId="20577"/>
        <pc:sldMkLst>
          <pc:docMk/>
          <pc:sldMk cId="298297669" sldId="562"/>
        </pc:sldMkLst>
        <pc:spChg chg="mod">
          <ac:chgData name="Kochnev Kirill Romanovich" userId="S::kkochnev@ozon.ru::7ec233ba-5f4f-4279-8e83-e6b3ebb77aee" providerId="AD" clId="Web-{5C6F10E6-F8FA-B879-58F1-512B88CA9101}" dt="2022-02-27T16:29:49.890" v="3312" actId="20577"/>
          <ac:spMkLst>
            <pc:docMk/>
            <pc:sldMk cId="298297669" sldId="562"/>
            <ac:spMk id="2" creationId="{00000000-0000-0000-0000-000000000000}"/>
          </ac:spMkLst>
        </pc:spChg>
      </pc:sldChg>
      <pc:sldChg chg="add del ord replId">
        <pc:chgData name="Kochnev Kirill Romanovich" userId="S::kkochnev@ozon.ru::7ec233ba-5f4f-4279-8e83-e6b3ebb77aee" providerId="AD" clId="Web-{5C6F10E6-F8FA-B879-58F1-512B88CA9101}" dt="2022-02-27T13:07:23.288" v="700"/>
        <pc:sldMkLst>
          <pc:docMk/>
          <pc:sldMk cId="349851490" sldId="563"/>
        </pc:sldMkLst>
      </pc:sldChg>
      <pc:sldChg chg="modSp add ord replId">
        <pc:chgData name="Kochnev Kirill Romanovich" userId="S::kkochnev@ozon.ru::7ec233ba-5f4f-4279-8e83-e6b3ebb77aee" providerId="AD" clId="Web-{5C6F10E6-F8FA-B879-58F1-512B88CA9101}" dt="2022-02-27T13:54:26.597" v="953" actId="20577"/>
        <pc:sldMkLst>
          <pc:docMk/>
          <pc:sldMk cId="385818284" sldId="563"/>
        </pc:sldMkLst>
        <pc:spChg chg="mod">
          <ac:chgData name="Kochnev Kirill Romanovich" userId="S::kkochnev@ozon.ru::7ec233ba-5f4f-4279-8e83-e6b3ebb77aee" providerId="AD" clId="Web-{5C6F10E6-F8FA-B879-58F1-512B88CA9101}" dt="2022-02-27T13:07:29.398" v="704" actId="20577"/>
          <ac:spMkLst>
            <pc:docMk/>
            <pc:sldMk cId="385818284" sldId="563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6F10E6-F8FA-B879-58F1-512B88CA9101}" dt="2022-02-27T13:54:26.597" v="953" actId="20577"/>
          <ac:spMkLst>
            <pc:docMk/>
            <pc:sldMk cId="385818284" sldId="563"/>
            <ac:spMk id="3" creationId="{00000000-0000-0000-0000-000000000000}"/>
          </ac:spMkLst>
        </pc:spChg>
      </pc:sldChg>
      <pc:sldChg chg="modSp add del ord replId">
        <pc:chgData name="Kochnev Kirill Romanovich" userId="S::kkochnev@ozon.ru::7ec233ba-5f4f-4279-8e83-e6b3ebb77aee" providerId="AD" clId="Web-{5C6F10E6-F8FA-B879-58F1-512B88CA9101}" dt="2022-02-27T18:18:29.806" v="4800"/>
        <pc:sldMkLst>
          <pc:docMk/>
          <pc:sldMk cId="2739153955" sldId="564"/>
        </pc:sldMkLst>
        <pc:spChg chg="mod">
          <ac:chgData name="Kochnev Kirill Romanovich" userId="S::kkochnev@ozon.ru::7ec233ba-5f4f-4279-8e83-e6b3ebb77aee" providerId="AD" clId="Web-{5C6F10E6-F8FA-B879-58F1-512B88CA9101}" dt="2022-02-27T13:53:08.908" v="837" actId="20577"/>
          <ac:spMkLst>
            <pc:docMk/>
            <pc:sldMk cId="2739153955" sldId="564"/>
            <ac:spMk id="2" creationId="{00000000-0000-0000-0000-000000000000}"/>
          </ac:spMkLst>
        </pc:spChg>
      </pc:sldChg>
      <pc:sldChg chg="add replId">
        <pc:chgData name="Kochnev Kirill Romanovich" userId="S::kkochnev@ozon.ru::7ec233ba-5f4f-4279-8e83-e6b3ebb77aee" providerId="AD" clId="Web-{5C6F10E6-F8FA-B879-58F1-512B88CA9101}" dt="2022-02-27T13:54:32.565" v="954"/>
        <pc:sldMkLst>
          <pc:docMk/>
          <pc:sldMk cId="1446313323" sldId="565"/>
        </pc:sldMkLst>
      </pc:sldChg>
      <pc:sldChg chg="addSp delSp modSp add ord replId">
        <pc:chgData name="Kochnev Kirill Romanovich" userId="S::kkochnev@ozon.ru::7ec233ba-5f4f-4279-8e83-e6b3ebb77aee" providerId="AD" clId="Web-{5C6F10E6-F8FA-B879-58F1-512B88CA9101}" dt="2022-02-27T15:13:16.292" v="1791"/>
        <pc:sldMkLst>
          <pc:docMk/>
          <pc:sldMk cId="1892144516" sldId="566"/>
        </pc:sldMkLst>
        <pc:spChg chg="mod">
          <ac:chgData name="Kochnev Kirill Romanovich" userId="S::kkochnev@ozon.ru::7ec233ba-5f4f-4279-8e83-e6b3ebb77aee" providerId="AD" clId="Web-{5C6F10E6-F8FA-B879-58F1-512B88CA9101}" dt="2022-02-27T14:06:51.522" v="1134" actId="20577"/>
          <ac:spMkLst>
            <pc:docMk/>
            <pc:sldMk cId="1892144516" sldId="566"/>
            <ac:spMk id="2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5C6F10E6-F8FA-B879-58F1-512B88CA9101}" dt="2022-02-27T15:13:16.292" v="1791"/>
          <ac:spMkLst>
            <pc:docMk/>
            <pc:sldMk cId="1892144516" sldId="566"/>
            <ac:spMk id="3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5C6F10E6-F8FA-B879-58F1-512B88CA9101}" dt="2022-02-27T14:37:41.175" v="1540"/>
          <ac:spMkLst>
            <pc:docMk/>
            <pc:sldMk cId="1892144516" sldId="566"/>
            <ac:spMk id="6" creationId="{6C96EE8E-699F-4B50-B794-F3381DA92356}"/>
          </ac:spMkLst>
        </pc:spChg>
        <pc:spChg chg="add del mod">
          <ac:chgData name="Kochnev Kirill Romanovich" userId="S::kkochnev@ozon.ru::7ec233ba-5f4f-4279-8e83-e6b3ebb77aee" providerId="AD" clId="Web-{5C6F10E6-F8FA-B879-58F1-512B88CA9101}" dt="2022-02-27T15:13:16.292" v="1791"/>
          <ac:spMkLst>
            <pc:docMk/>
            <pc:sldMk cId="1892144516" sldId="566"/>
            <ac:spMk id="8" creationId="{D2FE7582-BE39-497E-BD2F-926109F59590}"/>
          </ac:spMkLst>
        </pc:spChg>
        <pc:picChg chg="add mod">
          <ac:chgData name="Kochnev Kirill Romanovich" userId="S::kkochnev@ozon.ru::7ec233ba-5f4f-4279-8e83-e6b3ebb77aee" providerId="AD" clId="Web-{5C6F10E6-F8FA-B879-58F1-512B88CA9101}" dt="2022-02-27T14:42:30.418" v="1547" actId="1076"/>
          <ac:picMkLst>
            <pc:docMk/>
            <pc:sldMk cId="1892144516" sldId="566"/>
            <ac:picMk id="7" creationId="{CD9DC745-2BB5-4983-9010-6ECFDFF019F5}"/>
          </ac:picMkLst>
        </pc:picChg>
      </pc:sldChg>
      <pc:sldChg chg="modSp add ord replId">
        <pc:chgData name="Kochnev Kirill Romanovich" userId="S::kkochnev@ozon.ru::7ec233ba-5f4f-4279-8e83-e6b3ebb77aee" providerId="AD" clId="Web-{5C6F10E6-F8FA-B879-58F1-512B88CA9101}" dt="2022-02-27T16:53:34.843" v="3621"/>
        <pc:sldMkLst>
          <pc:docMk/>
          <pc:sldMk cId="2813294711" sldId="567"/>
        </pc:sldMkLst>
        <pc:spChg chg="mod">
          <ac:chgData name="Kochnev Kirill Romanovich" userId="S::kkochnev@ozon.ru::7ec233ba-5f4f-4279-8e83-e6b3ebb77aee" providerId="AD" clId="Web-{5C6F10E6-F8FA-B879-58F1-512B88CA9101}" dt="2022-02-27T16:49:05.149" v="3511" actId="20577"/>
          <ac:spMkLst>
            <pc:docMk/>
            <pc:sldMk cId="2813294711" sldId="567"/>
            <ac:spMk id="2" creationId="{00000000-0000-0000-0000-000000000000}"/>
          </ac:spMkLst>
        </pc:spChg>
      </pc:sldChg>
      <pc:sldChg chg="addSp delSp modSp add ord">
        <pc:chgData name="Kochnev Kirill Romanovich" userId="S::kkochnev@ozon.ru::7ec233ba-5f4f-4279-8e83-e6b3ebb77aee" providerId="AD" clId="Web-{5C6F10E6-F8FA-B879-58F1-512B88CA9101}" dt="2022-02-27T14:14:15.693" v="1538" actId="20577"/>
        <pc:sldMkLst>
          <pc:docMk/>
          <pc:sldMk cId="3873981000" sldId="568"/>
        </pc:sldMkLst>
        <pc:spChg chg="mod">
          <ac:chgData name="Kochnev Kirill Romanovich" userId="S::kkochnev@ozon.ru::7ec233ba-5f4f-4279-8e83-e6b3ebb77aee" providerId="AD" clId="Web-{5C6F10E6-F8FA-B879-58F1-512B88CA9101}" dt="2022-02-27T14:07:58.137" v="1174" actId="20577"/>
          <ac:spMkLst>
            <pc:docMk/>
            <pc:sldMk cId="3873981000" sldId="568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6F10E6-F8FA-B879-58F1-512B88CA9101}" dt="2022-02-27T14:14:15.693" v="1538" actId="20577"/>
          <ac:spMkLst>
            <pc:docMk/>
            <pc:sldMk cId="3873981000" sldId="568"/>
            <ac:spMk id="3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5C6F10E6-F8FA-B879-58F1-512B88CA9101}" dt="2022-02-27T14:08:02.324" v="1178"/>
          <ac:spMkLst>
            <pc:docMk/>
            <pc:sldMk cId="3873981000" sldId="568"/>
            <ac:spMk id="6" creationId="{0D2B83A1-7B8D-463C-AD12-D0CE9050F820}"/>
          </ac:spMkLst>
        </pc:spChg>
        <pc:spChg chg="add del mod">
          <ac:chgData name="Kochnev Kirill Romanovich" userId="S::kkochnev@ozon.ru::7ec233ba-5f4f-4279-8e83-e6b3ebb77aee" providerId="AD" clId="Web-{5C6F10E6-F8FA-B879-58F1-512B88CA9101}" dt="2022-02-27T14:08:00.605" v="1177"/>
          <ac:spMkLst>
            <pc:docMk/>
            <pc:sldMk cId="3873981000" sldId="568"/>
            <ac:spMk id="7" creationId="{163D951F-7A8F-4118-B387-B6308047115C}"/>
          </ac:spMkLst>
        </pc:spChg>
        <pc:spChg chg="del">
          <ac:chgData name="Kochnev Kirill Romanovich" userId="S::kkochnev@ozon.ru::7ec233ba-5f4f-4279-8e83-e6b3ebb77aee" providerId="AD" clId="Web-{5C6F10E6-F8FA-B879-58F1-512B88CA9101}" dt="2022-02-27T14:10:23.095" v="1192"/>
          <ac:spMkLst>
            <pc:docMk/>
            <pc:sldMk cId="3873981000" sldId="568"/>
            <ac:spMk id="23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5C6F10E6-F8FA-B879-58F1-512B88CA9101}" dt="2022-02-27T14:11:08.143" v="1249" actId="1076"/>
          <ac:picMkLst>
            <pc:docMk/>
            <pc:sldMk cId="3873981000" sldId="568"/>
            <ac:picMk id="8" creationId="{DF17EFA5-EDAF-4652-9A35-86F4B5FD639F}"/>
          </ac:picMkLst>
        </pc:picChg>
        <pc:picChg chg="del">
          <ac:chgData name="Kochnev Kirill Romanovich" userId="S::kkochnev@ozon.ru::7ec233ba-5f4f-4279-8e83-e6b3ebb77aee" providerId="AD" clId="Web-{5C6F10E6-F8FA-B879-58F1-512B88CA9101}" dt="2022-02-27T14:07:40.929" v="1162"/>
          <ac:picMkLst>
            <pc:docMk/>
            <pc:sldMk cId="3873981000" sldId="568"/>
            <ac:picMk id="9" creationId="{4DA31CFD-EC56-40D2-A95B-C336C79B5EDA}"/>
          </ac:picMkLst>
        </pc:picChg>
      </pc:sldChg>
      <pc:sldChg chg="addSp delSp modSp add ord replId">
        <pc:chgData name="Kochnev Kirill Romanovich" userId="S::kkochnev@ozon.ru::7ec233ba-5f4f-4279-8e83-e6b3ebb77aee" providerId="AD" clId="Web-{5C6F10E6-F8FA-B879-58F1-512B88CA9101}" dt="2022-02-27T16:30:02.750" v="3314"/>
        <pc:sldMkLst>
          <pc:docMk/>
          <pc:sldMk cId="1285565538" sldId="569"/>
        </pc:sldMkLst>
        <pc:spChg chg="mod">
          <ac:chgData name="Kochnev Kirill Romanovich" userId="S::kkochnev@ozon.ru::7ec233ba-5f4f-4279-8e83-e6b3ebb77aee" providerId="AD" clId="Web-{5C6F10E6-F8FA-B879-58F1-512B88CA9101}" dt="2022-02-27T15:39:12.204" v="2598" actId="20577"/>
          <ac:spMkLst>
            <pc:docMk/>
            <pc:sldMk cId="1285565538" sldId="569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6F10E6-F8FA-B879-58F1-512B88CA9101}" dt="2022-02-27T15:39:33.267" v="2605" actId="20577"/>
          <ac:spMkLst>
            <pc:docMk/>
            <pc:sldMk cId="1285565538" sldId="569"/>
            <ac:spMk id="3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5C6F10E6-F8FA-B879-58F1-512B88CA9101}" dt="2022-02-27T15:39:35.142" v="2608"/>
          <ac:spMkLst>
            <pc:docMk/>
            <pc:sldMk cId="1285565538" sldId="569"/>
            <ac:spMk id="7" creationId="{9DF65C9B-9CD1-4A01-BFA8-EA20632CD3C2}"/>
          </ac:spMkLst>
        </pc:spChg>
        <pc:picChg chg="add mod">
          <ac:chgData name="Kochnev Kirill Romanovich" userId="S::kkochnev@ozon.ru::7ec233ba-5f4f-4279-8e83-e6b3ebb77aee" providerId="AD" clId="Web-{5C6F10E6-F8FA-B879-58F1-512B88CA9101}" dt="2022-02-27T15:12:14.212" v="1770" actId="14100"/>
          <ac:picMkLst>
            <pc:docMk/>
            <pc:sldMk cId="1285565538" sldId="569"/>
            <ac:picMk id="6" creationId="{812ABD6C-164B-40F7-BE78-F9A4093FAB94}"/>
          </ac:picMkLst>
        </pc:picChg>
        <pc:picChg chg="del">
          <ac:chgData name="Kochnev Kirill Romanovich" userId="S::kkochnev@ozon.ru::7ec233ba-5f4f-4279-8e83-e6b3ebb77aee" providerId="AD" clId="Web-{5C6F10E6-F8FA-B879-58F1-512B88CA9101}" dt="2022-02-27T15:12:01.071" v="1763"/>
          <ac:picMkLst>
            <pc:docMk/>
            <pc:sldMk cId="1285565538" sldId="569"/>
            <ac:picMk id="8" creationId="{DF17EFA5-EDAF-4652-9A35-86F4B5FD639F}"/>
          </ac:picMkLst>
        </pc:picChg>
      </pc:sldChg>
      <pc:sldChg chg="addSp delSp modSp add replId">
        <pc:chgData name="Kochnev Kirill Romanovich" userId="S::kkochnev@ozon.ru::7ec233ba-5f4f-4279-8e83-e6b3ebb77aee" providerId="AD" clId="Web-{5C6F10E6-F8FA-B879-58F1-512B88CA9101}" dt="2022-02-27T15:22:14.852" v="2193"/>
        <pc:sldMkLst>
          <pc:docMk/>
          <pc:sldMk cId="2471295732" sldId="570"/>
        </pc:sldMkLst>
        <pc:spChg chg="mod">
          <ac:chgData name="Kochnev Kirill Romanovich" userId="S::kkochnev@ozon.ru::7ec233ba-5f4f-4279-8e83-e6b3ebb77aee" providerId="AD" clId="Web-{5C6F10E6-F8FA-B879-58F1-512B88CA9101}" dt="2022-02-27T15:17:49.595" v="2100" actId="20577"/>
          <ac:spMkLst>
            <pc:docMk/>
            <pc:sldMk cId="2471295732" sldId="570"/>
            <ac:spMk id="2" creationId="{00000000-0000-0000-0000-000000000000}"/>
          </ac:spMkLst>
        </pc:spChg>
        <pc:spChg chg="del">
          <ac:chgData name="Kochnev Kirill Romanovich" userId="S::kkochnev@ozon.ru::7ec233ba-5f4f-4279-8e83-e6b3ebb77aee" providerId="AD" clId="Web-{5C6F10E6-F8FA-B879-58F1-512B88CA9101}" dt="2022-02-27T15:13:20.245" v="1792"/>
          <ac:spMkLst>
            <pc:docMk/>
            <pc:sldMk cId="2471295732" sldId="570"/>
            <ac:spMk id="3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5C6F10E6-F8FA-B879-58F1-512B88CA9101}" dt="2022-02-27T15:13:23.730" v="1794"/>
          <ac:spMkLst>
            <pc:docMk/>
            <pc:sldMk cId="2471295732" sldId="570"/>
            <ac:spMk id="9" creationId="{B24C0863-AAEF-4BAA-9C2A-F791F9296790}"/>
          </ac:spMkLst>
        </pc:spChg>
        <pc:spChg chg="add mod">
          <ac:chgData name="Kochnev Kirill Romanovich" userId="S::kkochnev@ozon.ru::7ec233ba-5f4f-4279-8e83-e6b3ebb77aee" providerId="AD" clId="Web-{5C6F10E6-F8FA-B879-58F1-512B88CA9101}" dt="2022-02-27T15:22:07.211" v="2192" actId="20577"/>
          <ac:spMkLst>
            <pc:docMk/>
            <pc:sldMk cId="2471295732" sldId="570"/>
            <ac:spMk id="11" creationId="{B7F6AAC1-7C39-432C-A47B-E24597786683}"/>
          </ac:spMkLst>
        </pc:spChg>
        <pc:spChg chg="add del">
          <ac:chgData name="Kochnev Kirill Romanovich" userId="S::kkochnev@ozon.ru::7ec233ba-5f4f-4279-8e83-e6b3ebb77aee" providerId="AD" clId="Web-{5C6F10E6-F8FA-B879-58F1-512B88CA9101}" dt="2022-02-27T15:22:14.852" v="2193"/>
          <ac:spMkLst>
            <pc:docMk/>
            <pc:sldMk cId="2471295732" sldId="570"/>
            <ac:spMk id="12" creationId="{DC701250-6888-46CE-8303-6473A9DE2AAF}"/>
          </ac:spMkLst>
        </pc:spChg>
        <pc:picChg chg="add del mod">
          <ac:chgData name="Kochnev Kirill Romanovich" userId="S::kkochnev@ozon.ru::7ec233ba-5f4f-4279-8e83-e6b3ebb77aee" providerId="AD" clId="Web-{5C6F10E6-F8FA-B879-58F1-512B88CA9101}" dt="2022-02-27T15:19:31.082" v="2116"/>
          <ac:picMkLst>
            <pc:docMk/>
            <pc:sldMk cId="2471295732" sldId="570"/>
            <ac:picMk id="6" creationId="{49A4DC21-1C1E-4A84-8BF4-A71157F43051}"/>
          </ac:picMkLst>
        </pc:picChg>
        <pc:picChg chg="del">
          <ac:chgData name="Kochnev Kirill Romanovich" userId="S::kkochnev@ozon.ru::7ec233ba-5f4f-4279-8e83-e6b3ebb77aee" providerId="AD" clId="Web-{5C6F10E6-F8FA-B879-58F1-512B88CA9101}" dt="2022-02-27T15:12:45.401" v="1781"/>
          <ac:picMkLst>
            <pc:docMk/>
            <pc:sldMk cId="2471295732" sldId="570"/>
            <ac:picMk id="7" creationId="{CD9DC745-2BB5-4983-9010-6ECFDFF019F5}"/>
          </ac:picMkLst>
        </pc:picChg>
      </pc:sldChg>
      <pc:sldChg chg="add del replId">
        <pc:chgData name="Kochnev Kirill Romanovich" userId="S::kkochnev@ozon.ru::7ec233ba-5f4f-4279-8e83-e6b3ebb77aee" providerId="AD" clId="Web-{5C6F10E6-F8FA-B879-58F1-512B88CA9101}" dt="2022-02-27T15:12:47.791" v="1783"/>
        <pc:sldMkLst>
          <pc:docMk/>
          <pc:sldMk cId="779692977" sldId="571"/>
        </pc:sldMkLst>
      </pc:sldChg>
      <pc:sldChg chg="add del replId">
        <pc:chgData name="Kochnev Kirill Romanovich" userId="S::kkochnev@ozon.ru::7ec233ba-5f4f-4279-8e83-e6b3ebb77aee" providerId="AD" clId="Web-{5C6F10E6-F8FA-B879-58F1-512B88CA9101}" dt="2022-02-27T15:12:51.448" v="1785"/>
        <pc:sldMkLst>
          <pc:docMk/>
          <pc:sldMk cId="2314262295" sldId="571"/>
        </pc:sldMkLst>
      </pc:sldChg>
      <pc:sldChg chg="delSp modSp add del replId">
        <pc:chgData name="Kochnev Kirill Romanovich" userId="S::kkochnev@ozon.ru::7ec233ba-5f4f-4279-8e83-e6b3ebb77aee" providerId="AD" clId="Web-{5C6F10E6-F8FA-B879-58F1-512B88CA9101}" dt="2022-02-27T15:20:49.896" v="2139"/>
        <pc:sldMkLst>
          <pc:docMk/>
          <pc:sldMk cId="2674326444" sldId="571"/>
        </pc:sldMkLst>
        <pc:spChg chg="mod">
          <ac:chgData name="Kochnev Kirill Romanovich" userId="S::kkochnev@ozon.ru::7ec233ba-5f4f-4279-8e83-e6b3ebb77aee" providerId="AD" clId="Web-{5C6F10E6-F8FA-B879-58F1-512B88CA9101}" dt="2022-02-27T15:18:00.767" v="2113" actId="20577"/>
          <ac:spMkLst>
            <pc:docMk/>
            <pc:sldMk cId="2674326444" sldId="571"/>
            <ac:spMk id="2" creationId="{00000000-0000-0000-0000-000000000000}"/>
          </ac:spMkLst>
        </pc:spChg>
        <pc:picChg chg="del">
          <ac:chgData name="Kochnev Kirill Romanovich" userId="S::kkochnev@ozon.ru::7ec233ba-5f4f-4279-8e83-e6b3ebb77aee" providerId="AD" clId="Web-{5C6F10E6-F8FA-B879-58F1-512B88CA9101}" dt="2022-02-27T15:18:02.908" v="2114"/>
          <ac:picMkLst>
            <pc:docMk/>
            <pc:sldMk cId="2674326444" sldId="571"/>
            <ac:picMk id="6" creationId="{49A4DC21-1C1E-4A84-8BF4-A71157F43051}"/>
          </ac:picMkLst>
        </pc:picChg>
      </pc:sldChg>
      <pc:sldChg chg="addSp delSp modSp add ord replId">
        <pc:chgData name="Kochnev Kirill Romanovich" userId="S::kkochnev@ozon.ru::7ec233ba-5f4f-4279-8e83-e6b3ebb77aee" providerId="AD" clId="Web-{5C6F10E6-F8FA-B879-58F1-512B88CA9101}" dt="2022-02-27T15:37:46.561" v="2591" actId="1076"/>
        <pc:sldMkLst>
          <pc:docMk/>
          <pc:sldMk cId="206954422" sldId="572"/>
        </pc:sldMkLst>
        <pc:spChg chg="mod">
          <ac:chgData name="Kochnev Kirill Romanovich" userId="S::kkochnev@ozon.ru::7ec233ba-5f4f-4279-8e83-e6b3ebb77aee" providerId="AD" clId="Web-{5C6F10E6-F8FA-B879-58F1-512B88CA9101}" dt="2022-02-27T15:20:47.803" v="2138" actId="20577"/>
          <ac:spMkLst>
            <pc:docMk/>
            <pc:sldMk cId="206954422" sldId="572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6F10E6-F8FA-B879-58F1-512B88CA9101}" dt="2022-02-27T15:37:22.639" v="2581" actId="20577"/>
          <ac:spMkLst>
            <pc:docMk/>
            <pc:sldMk cId="206954422" sldId="572"/>
            <ac:spMk id="3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6F10E6-F8FA-B879-58F1-512B88CA9101}" dt="2022-02-27T15:24:09.729" v="2330" actId="20577"/>
          <ac:spMkLst>
            <pc:docMk/>
            <pc:sldMk cId="206954422" sldId="572"/>
            <ac:spMk id="4" creationId="{00000000-0000-0000-0000-000000000000}"/>
          </ac:spMkLst>
        </pc:spChg>
        <pc:grpChg chg="del">
          <ac:chgData name="Kochnev Kirill Romanovich" userId="S::kkochnev@ozon.ru::7ec233ba-5f4f-4279-8e83-e6b3ebb77aee" providerId="AD" clId="Web-{5C6F10E6-F8FA-B879-58F1-512B88CA9101}" dt="2022-02-27T15:25:27.075" v="2331"/>
          <ac:grpSpMkLst>
            <pc:docMk/>
            <pc:sldMk cId="206954422" sldId="572"/>
            <ac:grpSpMk id="9" creationId="{00000000-0000-0000-0000-000000000000}"/>
          </ac:grpSpMkLst>
        </pc:grpChg>
        <pc:grpChg chg="del">
          <ac:chgData name="Kochnev Kirill Romanovich" userId="S::kkochnev@ozon.ru::7ec233ba-5f4f-4279-8e83-e6b3ebb77aee" providerId="AD" clId="Web-{5C6F10E6-F8FA-B879-58F1-512B88CA9101}" dt="2022-02-27T15:37:23.998" v="2582"/>
          <ac:grpSpMkLst>
            <pc:docMk/>
            <pc:sldMk cId="206954422" sldId="572"/>
            <ac:grpSpMk id="12" creationId="{63DD1100-3302-8B48-9926-9BAAE3758192}"/>
          </ac:grpSpMkLst>
        </pc:grpChg>
        <pc:picChg chg="add mod">
          <ac:chgData name="Kochnev Kirill Romanovich" userId="S::kkochnev@ozon.ru::7ec233ba-5f4f-4279-8e83-e6b3ebb77aee" providerId="AD" clId="Web-{5C6F10E6-F8FA-B879-58F1-512B88CA9101}" dt="2022-02-27T15:37:46.561" v="2591" actId="1076"/>
          <ac:picMkLst>
            <pc:docMk/>
            <pc:sldMk cId="206954422" sldId="572"/>
            <ac:picMk id="5" creationId="{EE2E7380-22EF-48E1-8DF4-546FBD09A5F7}"/>
          </ac:picMkLst>
        </pc:picChg>
        <pc:picChg chg="add mod">
          <ac:chgData name="Kochnev Kirill Romanovich" userId="S::kkochnev@ozon.ru::7ec233ba-5f4f-4279-8e83-e6b3ebb77aee" providerId="AD" clId="Web-{5C6F10E6-F8FA-B879-58F1-512B88CA9101}" dt="2022-02-27T15:37:42.171" v="2589" actId="14100"/>
          <ac:picMkLst>
            <pc:docMk/>
            <pc:sldMk cId="206954422" sldId="572"/>
            <ac:picMk id="13" creationId="{74E72166-8734-4C7A-96FD-2061117F9586}"/>
          </ac:picMkLst>
        </pc:picChg>
      </pc:sldChg>
      <pc:sldChg chg="addSp delSp modSp add ord replId">
        <pc:chgData name="Kochnev Kirill Romanovich" userId="S::kkochnev@ozon.ru::7ec233ba-5f4f-4279-8e83-e6b3ebb77aee" providerId="AD" clId="Web-{5C6F10E6-F8FA-B879-58F1-512B88CA9101}" dt="2022-02-27T16:17:49.390" v="2991" actId="20577"/>
        <pc:sldMkLst>
          <pc:docMk/>
          <pc:sldMk cId="3890338883" sldId="573"/>
        </pc:sldMkLst>
        <pc:spChg chg="mod">
          <ac:chgData name="Kochnev Kirill Romanovich" userId="S::kkochnev@ozon.ru::7ec233ba-5f4f-4279-8e83-e6b3ebb77aee" providerId="AD" clId="Web-{5C6F10E6-F8FA-B879-58F1-512B88CA9101}" dt="2022-02-27T16:16:29.920" v="2867" actId="20577"/>
          <ac:spMkLst>
            <pc:docMk/>
            <pc:sldMk cId="3890338883" sldId="573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6F10E6-F8FA-B879-58F1-512B88CA9101}" dt="2022-02-27T16:17:49.390" v="2991" actId="20577"/>
          <ac:spMkLst>
            <pc:docMk/>
            <pc:sldMk cId="3890338883" sldId="573"/>
            <ac:spMk id="11" creationId="{B7F6AAC1-7C39-432C-A47B-E24597786683}"/>
          </ac:spMkLst>
        </pc:spChg>
        <pc:picChg chg="add mod">
          <ac:chgData name="Kochnev Kirill Romanovich" userId="S::kkochnev@ozon.ru::7ec233ba-5f4f-4279-8e83-e6b3ebb77aee" providerId="AD" clId="Web-{5C6F10E6-F8FA-B879-58F1-512B88CA9101}" dt="2022-02-27T16:17:27.343" v="2944" actId="1076"/>
          <ac:picMkLst>
            <pc:docMk/>
            <pc:sldMk cId="3890338883" sldId="573"/>
            <ac:picMk id="3" creationId="{AC910B4A-6931-4816-A987-93797548CF54}"/>
          </ac:picMkLst>
        </pc:picChg>
        <pc:picChg chg="del">
          <ac:chgData name="Kochnev Kirill Romanovich" userId="S::kkochnev@ozon.ru::7ec233ba-5f4f-4279-8e83-e6b3ebb77aee" providerId="AD" clId="Web-{5C6F10E6-F8FA-B879-58F1-512B88CA9101}" dt="2022-02-27T15:40:12.690" v="2648"/>
          <ac:picMkLst>
            <pc:docMk/>
            <pc:sldMk cId="3890338883" sldId="573"/>
            <ac:picMk id="6" creationId="{49A4DC21-1C1E-4A84-8BF4-A71157F43051}"/>
          </ac:picMkLst>
        </pc:picChg>
      </pc:sldChg>
      <pc:sldChg chg="delSp modSp add del replId">
        <pc:chgData name="Kochnev Kirill Romanovich" userId="S::kkochnev@ozon.ru::7ec233ba-5f4f-4279-8e83-e6b3ebb77aee" providerId="AD" clId="Web-{5C6F10E6-F8FA-B879-58F1-512B88CA9101}" dt="2022-02-27T16:26:58.308" v="3272"/>
        <pc:sldMkLst>
          <pc:docMk/>
          <pc:sldMk cId="2693093794" sldId="574"/>
        </pc:sldMkLst>
        <pc:spChg chg="mod">
          <ac:chgData name="Kochnev Kirill Romanovich" userId="S::kkochnev@ozon.ru::7ec233ba-5f4f-4279-8e83-e6b3ebb77aee" providerId="AD" clId="Web-{5C6F10E6-F8FA-B879-58F1-512B88CA9101}" dt="2022-02-27T16:19:03.204" v="3022" actId="20577"/>
          <ac:spMkLst>
            <pc:docMk/>
            <pc:sldMk cId="2693093794" sldId="574"/>
            <ac:spMk id="2" creationId="{00000000-0000-0000-0000-000000000000}"/>
          </ac:spMkLst>
        </pc:spChg>
        <pc:picChg chg="del">
          <ac:chgData name="Kochnev Kirill Romanovich" userId="S::kkochnev@ozon.ru::7ec233ba-5f4f-4279-8e83-e6b3ebb77aee" providerId="AD" clId="Web-{5C6F10E6-F8FA-B879-58F1-512B88CA9101}" dt="2022-02-27T16:19:05.032" v="3023"/>
          <ac:picMkLst>
            <pc:docMk/>
            <pc:sldMk cId="2693093794" sldId="574"/>
            <ac:picMk id="3" creationId="{AC910B4A-6931-4816-A987-93797548CF54}"/>
          </ac:picMkLst>
        </pc:picChg>
      </pc:sldChg>
      <pc:sldChg chg="addSp delSp modSp add ord replId">
        <pc:chgData name="Kochnev Kirill Romanovich" userId="S::kkochnev@ozon.ru::7ec233ba-5f4f-4279-8e83-e6b3ebb77aee" providerId="AD" clId="Web-{5C6F10E6-F8FA-B879-58F1-512B88CA9101}" dt="2022-02-27T16:26:52.699" v="3271" actId="20577"/>
        <pc:sldMkLst>
          <pc:docMk/>
          <pc:sldMk cId="516596074" sldId="575"/>
        </pc:sldMkLst>
        <pc:spChg chg="mod">
          <ac:chgData name="Kochnev Kirill Romanovich" userId="S::kkochnev@ozon.ru::7ec233ba-5f4f-4279-8e83-e6b3ebb77aee" providerId="AD" clId="Web-{5C6F10E6-F8FA-B879-58F1-512B88CA9101}" dt="2022-02-27T16:19:16.798" v="3027" actId="20577"/>
          <ac:spMkLst>
            <pc:docMk/>
            <pc:sldMk cId="516596074" sldId="575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6F10E6-F8FA-B879-58F1-512B88CA9101}" dt="2022-02-27T16:26:52.699" v="3271" actId="20577"/>
          <ac:spMkLst>
            <pc:docMk/>
            <pc:sldMk cId="516596074" sldId="575"/>
            <ac:spMk id="3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5C6F10E6-F8FA-B879-58F1-512B88CA9101}" dt="2022-02-27T16:23:20.663" v="3083" actId="1076"/>
          <ac:picMkLst>
            <pc:docMk/>
            <pc:sldMk cId="516596074" sldId="575"/>
            <ac:picMk id="6" creationId="{F2979ABC-577C-4E9A-A416-A4DE405BAC18}"/>
          </ac:picMkLst>
        </pc:picChg>
        <pc:picChg chg="del">
          <ac:chgData name="Kochnev Kirill Romanovich" userId="S::kkochnev@ozon.ru::7ec233ba-5f4f-4279-8e83-e6b3ebb77aee" providerId="AD" clId="Web-{5C6F10E6-F8FA-B879-58F1-512B88CA9101}" dt="2022-02-27T16:23:12.991" v="3079"/>
          <ac:picMkLst>
            <pc:docMk/>
            <pc:sldMk cId="516596074" sldId="575"/>
            <ac:picMk id="7" creationId="{CD9DC745-2BB5-4983-9010-6ECFDFF019F5}"/>
          </ac:picMkLst>
        </pc:picChg>
      </pc:sldChg>
      <pc:sldChg chg="modSp add replId">
        <pc:chgData name="Kochnev Kirill Romanovich" userId="S::kkochnev@ozon.ru::7ec233ba-5f4f-4279-8e83-e6b3ebb77aee" providerId="AD" clId="Web-{5C6F10E6-F8FA-B879-58F1-512B88CA9101}" dt="2022-02-27T16:29:00.451" v="3309" actId="1076"/>
        <pc:sldMkLst>
          <pc:docMk/>
          <pc:sldMk cId="898767867" sldId="576"/>
        </pc:sldMkLst>
        <pc:spChg chg="mod">
          <ac:chgData name="Kochnev Kirill Romanovich" userId="S::kkochnev@ozon.ru::7ec233ba-5f4f-4279-8e83-e6b3ebb77aee" providerId="AD" clId="Web-{5C6F10E6-F8FA-B879-58F1-512B88CA9101}" dt="2022-02-27T16:29:00.451" v="3309" actId="1076"/>
          <ac:spMkLst>
            <pc:docMk/>
            <pc:sldMk cId="898767867" sldId="576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6F10E6-F8FA-B879-58F1-512B88CA9101}" dt="2022-02-27T16:28:46.764" v="3308" actId="20577"/>
          <ac:spMkLst>
            <pc:docMk/>
            <pc:sldMk cId="898767867" sldId="576"/>
            <ac:spMk id="4" creationId="{00000000-0000-0000-0000-000000000000}"/>
          </ac:spMkLst>
        </pc:spChg>
      </pc:sldChg>
      <pc:sldChg chg="addSp delSp modSp add ord replId">
        <pc:chgData name="Kochnev Kirill Romanovich" userId="S::kkochnev@ozon.ru::7ec233ba-5f4f-4279-8e83-e6b3ebb77aee" providerId="AD" clId="Web-{5C6F10E6-F8FA-B879-58F1-512B88CA9101}" dt="2022-02-27T17:18:06.132" v="3665" actId="20577"/>
        <pc:sldMkLst>
          <pc:docMk/>
          <pc:sldMk cId="1275714321" sldId="577"/>
        </pc:sldMkLst>
        <pc:spChg chg="mod">
          <ac:chgData name="Kochnev Kirill Romanovich" userId="S::kkochnev@ozon.ru::7ec233ba-5f4f-4279-8e83-e6b3ebb77aee" providerId="AD" clId="Web-{5C6F10E6-F8FA-B879-58F1-512B88CA9101}" dt="2022-02-27T16:50:36.323" v="3545" actId="20577"/>
          <ac:spMkLst>
            <pc:docMk/>
            <pc:sldMk cId="1275714321" sldId="577"/>
            <ac:spMk id="2" creationId="{43C8A020-03FC-9840-9BC7-0F8C4165D195}"/>
          </ac:spMkLst>
        </pc:spChg>
        <pc:spChg chg="mod">
          <ac:chgData name="Kochnev Kirill Romanovich" userId="S::kkochnev@ozon.ru::7ec233ba-5f4f-4279-8e83-e6b3ebb77aee" providerId="AD" clId="Web-{5C6F10E6-F8FA-B879-58F1-512B88CA9101}" dt="2022-02-27T16:50:53.636" v="3567" actId="20577"/>
          <ac:spMkLst>
            <pc:docMk/>
            <pc:sldMk cId="1275714321" sldId="577"/>
            <ac:spMk id="4" creationId="{8AF49F4B-D0C9-1147-9DF4-D98C2FB8B1FF}"/>
          </ac:spMkLst>
        </pc:spChg>
        <pc:spChg chg="mod">
          <ac:chgData name="Kochnev Kirill Romanovich" userId="S::kkochnev@ozon.ru::7ec233ba-5f4f-4279-8e83-e6b3ebb77aee" providerId="AD" clId="Web-{5C6F10E6-F8FA-B879-58F1-512B88CA9101}" dt="2022-02-27T17:17:36.772" v="3625" actId="1076"/>
          <ac:spMkLst>
            <pc:docMk/>
            <pc:sldMk cId="1275714321" sldId="577"/>
            <ac:spMk id="6" creationId="{8026C3BF-5B6B-0348-92EC-B8011AC2E339}"/>
          </ac:spMkLst>
        </pc:spChg>
        <pc:spChg chg="add del mod">
          <ac:chgData name="Kochnev Kirill Romanovich" userId="S::kkochnev@ozon.ru::7ec233ba-5f4f-4279-8e83-e6b3ebb77aee" providerId="AD" clId="Web-{5C6F10E6-F8FA-B879-58F1-512B88CA9101}" dt="2022-02-27T16:51:35.590" v="3573"/>
          <ac:spMkLst>
            <pc:docMk/>
            <pc:sldMk cId="1275714321" sldId="577"/>
            <ac:spMk id="7" creationId="{2EB3DAF9-7389-4665-B26D-230A1B7D5B6C}"/>
          </ac:spMkLst>
        </pc:spChg>
        <pc:spChg chg="del mod">
          <ac:chgData name="Kochnev Kirill Romanovich" userId="S::kkochnev@ozon.ru::7ec233ba-5f4f-4279-8e83-e6b3ebb77aee" providerId="AD" clId="Web-{5C6F10E6-F8FA-B879-58F1-512B88CA9101}" dt="2022-02-27T16:53:06.623" v="3616"/>
          <ac:spMkLst>
            <pc:docMk/>
            <pc:sldMk cId="1275714321" sldId="577"/>
            <ac:spMk id="8" creationId="{E6122650-4F9D-5E46-8605-1D84C1F3F639}"/>
          </ac:spMkLst>
        </pc:spChg>
        <pc:spChg chg="add mod">
          <ac:chgData name="Kochnev Kirill Romanovich" userId="S::kkochnev@ozon.ru::7ec233ba-5f4f-4279-8e83-e6b3ebb77aee" providerId="AD" clId="Web-{5C6F10E6-F8FA-B879-58F1-512B88CA9101}" dt="2022-02-27T17:18:06.132" v="3665" actId="20577"/>
          <ac:spMkLst>
            <pc:docMk/>
            <pc:sldMk cId="1275714321" sldId="577"/>
            <ac:spMk id="9" creationId="{11A3B24E-829A-4639-9214-9DF3EB2F25AF}"/>
          </ac:spMkLst>
        </pc:spChg>
        <pc:spChg chg="add del mod">
          <ac:chgData name="Kochnev Kirill Romanovich" userId="S::kkochnev@ozon.ru::7ec233ba-5f4f-4279-8e83-e6b3ebb77aee" providerId="AD" clId="Web-{5C6F10E6-F8FA-B879-58F1-512B88CA9101}" dt="2022-02-27T16:53:01.983" v="3613"/>
          <ac:spMkLst>
            <pc:docMk/>
            <pc:sldMk cId="1275714321" sldId="577"/>
            <ac:spMk id="15" creationId="{BBDB0AEA-9D36-4333-B142-BD5DB2CD3D57}"/>
          </ac:spMkLst>
        </pc:spChg>
        <pc:spChg chg="add del mod">
          <ac:chgData name="Kochnev Kirill Romanovich" userId="S::kkochnev@ozon.ru::7ec233ba-5f4f-4279-8e83-e6b3ebb77aee" providerId="AD" clId="Web-{5C6F10E6-F8FA-B879-58F1-512B88CA9101}" dt="2022-02-27T16:53:08.967" v="3617"/>
          <ac:spMkLst>
            <pc:docMk/>
            <pc:sldMk cId="1275714321" sldId="577"/>
            <ac:spMk id="19" creationId="{B137628C-3C38-4A09-8CEF-6F9B73562014}"/>
          </ac:spMkLst>
        </pc:spChg>
        <pc:spChg chg="add del mod">
          <ac:chgData name="Kochnev Kirill Romanovich" userId="S::kkochnev@ozon.ru::7ec233ba-5f4f-4279-8e83-e6b3ebb77aee" providerId="AD" clId="Web-{5C6F10E6-F8FA-B879-58F1-512B88CA9101}" dt="2022-02-27T16:53:10.264" v="3618"/>
          <ac:spMkLst>
            <pc:docMk/>
            <pc:sldMk cId="1275714321" sldId="577"/>
            <ac:spMk id="21" creationId="{A8412FA8-C053-48E2-A1ED-0BE76F1F5818}"/>
          </ac:spMkLst>
        </pc:spChg>
        <pc:picChg chg="add mod">
          <ac:chgData name="Kochnev Kirill Romanovich" userId="S::kkochnev@ozon.ru::7ec233ba-5f4f-4279-8e83-e6b3ebb77aee" providerId="AD" clId="Web-{5C6F10E6-F8FA-B879-58F1-512B88CA9101}" dt="2022-02-27T16:51:38.418" v="3574" actId="1076"/>
          <ac:picMkLst>
            <pc:docMk/>
            <pc:sldMk cId="1275714321" sldId="577"/>
            <ac:picMk id="3" creationId="{CDEC1D74-C772-43E7-9095-CA4C59D427B1}"/>
          </ac:picMkLst>
        </pc:picChg>
        <pc:picChg chg="add mod">
          <ac:chgData name="Kochnev Kirill Romanovich" userId="S::kkochnev@ozon.ru::7ec233ba-5f4f-4279-8e83-e6b3ebb77aee" providerId="AD" clId="Web-{5C6F10E6-F8FA-B879-58F1-512B88CA9101}" dt="2022-02-27T17:17:46.569" v="3630" actId="1076"/>
          <ac:picMkLst>
            <pc:docMk/>
            <pc:sldMk cId="1275714321" sldId="577"/>
            <ac:picMk id="5" creationId="{E2CA3473-C8C4-4C69-A3B4-B10568E9B498}"/>
          </ac:picMkLst>
        </pc:picChg>
        <pc:picChg chg="add del">
          <ac:chgData name="Kochnev Kirill Romanovich" userId="S::kkochnev@ozon.ru::7ec233ba-5f4f-4279-8e83-e6b3ebb77aee" providerId="AD" clId="Web-{5C6F10E6-F8FA-B879-58F1-512B88CA9101}" dt="2022-02-27T17:17:40.366" v="3627"/>
          <ac:picMkLst>
            <pc:docMk/>
            <pc:sldMk cId="1275714321" sldId="577"/>
            <ac:picMk id="7" creationId="{6CFEF5D8-CB43-42F2-A490-F3A516847788}"/>
          </ac:picMkLst>
        </pc:picChg>
        <pc:picChg chg="del">
          <ac:chgData name="Kochnev Kirill Romanovich" userId="S::kkochnev@ozon.ru::7ec233ba-5f4f-4279-8e83-e6b3ebb77aee" providerId="AD" clId="Web-{5C6F10E6-F8FA-B879-58F1-512B88CA9101}" dt="2022-02-27T16:51:29.903" v="3570"/>
          <ac:picMkLst>
            <pc:docMk/>
            <pc:sldMk cId="1275714321" sldId="577"/>
            <ac:picMk id="11" creationId="{DACB0214-F54B-6047-8BE2-4F429C5AB1E3}"/>
          </ac:picMkLst>
        </pc:picChg>
        <pc:picChg chg="add del mod">
          <ac:chgData name="Kochnev Kirill Romanovich" userId="S::kkochnev@ozon.ru::7ec233ba-5f4f-4279-8e83-e6b3ebb77aee" providerId="AD" clId="Web-{5C6F10E6-F8FA-B879-58F1-512B88CA9101}" dt="2022-02-27T17:17:33.507" v="3624" actId="1076"/>
          <ac:picMkLst>
            <pc:docMk/>
            <pc:sldMk cId="1275714321" sldId="577"/>
            <ac:picMk id="12" creationId="{E33B14D2-F34B-6A46-A5AB-D0996A1E94D6}"/>
          </ac:picMkLst>
        </pc:picChg>
        <pc:picChg chg="del">
          <ac:chgData name="Kochnev Kirill Romanovich" userId="S::kkochnev@ozon.ru::7ec233ba-5f4f-4279-8e83-e6b3ebb77aee" providerId="AD" clId="Web-{5C6F10E6-F8FA-B879-58F1-512B88CA9101}" dt="2022-02-27T16:53:03.873" v="3614"/>
          <ac:picMkLst>
            <pc:docMk/>
            <pc:sldMk cId="1275714321" sldId="577"/>
            <ac:picMk id="13" creationId="{B85869C3-6C36-7640-B2B4-1D6B51659BAD}"/>
          </ac:picMkLst>
        </pc:picChg>
        <pc:picChg chg="add del">
          <ac:chgData name="Kochnev Kirill Romanovich" userId="S::kkochnev@ozon.ru::7ec233ba-5f4f-4279-8e83-e6b3ebb77aee" providerId="AD" clId="Web-{5C6F10E6-F8FA-B879-58F1-512B88CA9101}" dt="2022-02-27T16:52:59.373" v="3612"/>
          <ac:picMkLst>
            <pc:docMk/>
            <pc:sldMk cId="1275714321" sldId="577"/>
            <ac:picMk id="17" creationId="{64CF9E10-70EA-415C-AD7F-E7A6EC7A2BB5}"/>
          </ac:picMkLst>
        </pc:picChg>
      </pc:sldChg>
      <pc:sldChg chg="add del replId">
        <pc:chgData name="Kochnev Kirill Romanovich" userId="S::kkochnev@ozon.ru::7ec233ba-5f4f-4279-8e83-e6b3ebb77aee" providerId="AD" clId="Web-{5C6F10E6-F8FA-B879-58F1-512B88CA9101}" dt="2022-02-27T17:22:34.388" v="3667"/>
        <pc:sldMkLst>
          <pc:docMk/>
          <pc:sldMk cId="219534074" sldId="578"/>
        </pc:sldMkLst>
      </pc:sldChg>
      <pc:sldChg chg="modSp add del ord replId">
        <pc:chgData name="Kochnev Kirill Romanovich" userId="S::kkochnev@ozon.ru::7ec233ba-5f4f-4279-8e83-e6b3ebb77aee" providerId="AD" clId="Web-{5C6F10E6-F8FA-B879-58F1-512B88CA9101}" dt="2022-02-27T17:31:51.854" v="4113" actId="20577"/>
        <pc:sldMkLst>
          <pc:docMk/>
          <pc:sldMk cId="3797838225" sldId="578"/>
        </pc:sldMkLst>
        <pc:spChg chg="mod">
          <ac:chgData name="Kochnev Kirill Romanovich" userId="S::kkochnev@ozon.ru::7ec233ba-5f4f-4279-8e83-e6b3ebb77aee" providerId="AD" clId="Web-{5C6F10E6-F8FA-B879-58F1-512B88CA9101}" dt="2022-02-27T17:22:57.061" v="3687" actId="20577"/>
          <ac:spMkLst>
            <pc:docMk/>
            <pc:sldMk cId="3797838225" sldId="578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6F10E6-F8FA-B879-58F1-512B88CA9101}" dt="2022-02-27T17:31:51.854" v="4113" actId="20577"/>
          <ac:spMkLst>
            <pc:docMk/>
            <pc:sldMk cId="3797838225" sldId="578"/>
            <ac:spMk id="3" creationId="{00000000-0000-0000-0000-000000000000}"/>
          </ac:spMkLst>
        </pc:spChg>
      </pc:sldChg>
      <pc:sldChg chg="add del ord replId">
        <pc:chgData name="Kochnev Kirill Romanovich" userId="S::kkochnev@ozon.ru::7ec233ba-5f4f-4279-8e83-e6b3ebb77aee" providerId="AD" clId="Web-{5C6F10E6-F8FA-B879-58F1-512B88CA9101}" dt="2022-02-27T17:32:24.214" v="4118"/>
        <pc:sldMkLst>
          <pc:docMk/>
          <pc:sldMk cId="378252215" sldId="579"/>
        </pc:sldMkLst>
      </pc:sldChg>
      <pc:sldChg chg="add del replId">
        <pc:chgData name="Kochnev Kirill Romanovich" userId="S::kkochnev@ozon.ru::7ec233ba-5f4f-4279-8e83-e6b3ebb77aee" providerId="AD" clId="Web-{5C6F10E6-F8FA-B879-58F1-512B88CA9101}" dt="2022-02-27T17:32:32.902" v="4120"/>
        <pc:sldMkLst>
          <pc:docMk/>
          <pc:sldMk cId="3509913408" sldId="579"/>
        </pc:sldMkLst>
      </pc:sldChg>
      <pc:sldChg chg="delSp modSp add ord replId">
        <pc:chgData name="Kochnev Kirill Romanovich" userId="S::kkochnev@ozon.ru::7ec233ba-5f4f-4279-8e83-e6b3ebb77aee" providerId="AD" clId="Web-{5C6F10E6-F8FA-B879-58F1-512B88CA9101}" dt="2022-02-27T18:03:57.067" v="4799" actId="20577"/>
        <pc:sldMkLst>
          <pc:docMk/>
          <pc:sldMk cId="3891324316" sldId="579"/>
        </pc:sldMkLst>
        <pc:spChg chg="mod">
          <ac:chgData name="Kochnev Kirill Romanovich" userId="S::kkochnev@ozon.ru::7ec233ba-5f4f-4279-8e83-e6b3ebb77aee" providerId="AD" clId="Web-{5C6F10E6-F8FA-B879-58F1-512B88CA9101}" dt="2022-02-27T17:33:28.622" v="4150" actId="20577"/>
          <ac:spMkLst>
            <pc:docMk/>
            <pc:sldMk cId="3891324316" sldId="579"/>
            <ac:spMk id="3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6F10E6-F8FA-B879-58F1-512B88CA9101}" dt="2022-02-27T18:03:57.067" v="4799" actId="20577"/>
          <ac:spMkLst>
            <pc:docMk/>
            <pc:sldMk cId="3891324316" sldId="579"/>
            <ac:spMk id="8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6F10E6-F8FA-B879-58F1-512B88CA9101}" dt="2022-02-27T18:00:19.889" v="4552" actId="20577"/>
          <ac:spMkLst>
            <pc:docMk/>
            <pc:sldMk cId="3891324316" sldId="579"/>
            <ac:spMk id="18" creationId="{00000000-0000-0000-0000-000000000000}"/>
          </ac:spMkLst>
        </pc:spChg>
        <pc:spChg chg="mod">
          <ac:chgData name="Kochnev Kirill Romanovich" userId="S::kkochnev@ozon.ru::7ec233ba-5f4f-4279-8e83-e6b3ebb77aee" providerId="AD" clId="Web-{5C6F10E6-F8FA-B879-58F1-512B88CA9101}" dt="2022-02-27T17:59:58.732" v="4517" actId="14100"/>
          <ac:spMkLst>
            <pc:docMk/>
            <pc:sldMk cId="3891324316" sldId="579"/>
            <ac:spMk id="19" creationId="{00000000-0000-0000-0000-000000000000}"/>
          </ac:spMkLst>
        </pc:spChg>
        <pc:graphicFrameChg chg="mod modGraphic">
          <ac:chgData name="Kochnev Kirill Romanovich" userId="S::kkochnev@ozon.ru::7ec233ba-5f4f-4279-8e83-e6b3ebb77aee" providerId="AD" clId="Web-{5C6F10E6-F8FA-B879-58F1-512B88CA9101}" dt="2022-02-27T18:02:57.284" v="4711"/>
          <ac:graphicFrameMkLst>
            <pc:docMk/>
            <pc:sldMk cId="3891324316" sldId="579"/>
            <ac:graphicFrameMk id="5" creationId="{00000000-0000-0000-0000-000000000000}"/>
          </ac:graphicFrameMkLst>
        </pc:graphicFrameChg>
        <pc:cxnChg chg="mod">
          <ac:chgData name="Kochnev Kirill Romanovich" userId="S::kkochnev@ozon.ru::7ec233ba-5f4f-4279-8e83-e6b3ebb77aee" providerId="AD" clId="Web-{5C6F10E6-F8FA-B879-58F1-512B88CA9101}" dt="2022-02-27T18:03:07.081" v="4712" actId="14100"/>
          <ac:cxnSpMkLst>
            <pc:docMk/>
            <pc:sldMk cId="3891324316" sldId="579"/>
            <ac:cxnSpMk id="10" creationId="{00000000-0000-0000-0000-000000000000}"/>
          </ac:cxnSpMkLst>
        </pc:cxnChg>
        <pc:cxnChg chg="del">
          <ac:chgData name="Kochnev Kirill Romanovich" userId="S::kkochnev@ozon.ru::7ec233ba-5f4f-4279-8e83-e6b3ebb77aee" providerId="AD" clId="Web-{5C6F10E6-F8FA-B879-58F1-512B88CA9101}" dt="2022-02-27T17:54:59.256" v="4371"/>
          <ac:cxnSpMkLst>
            <pc:docMk/>
            <pc:sldMk cId="3891324316" sldId="579"/>
            <ac:cxnSpMk id="11" creationId="{00000000-0000-0000-0000-000000000000}"/>
          </ac:cxnSpMkLst>
        </pc:cxnChg>
        <pc:cxnChg chg="mod">
          <ac:chgData name="Kochnev Kirill Romanovich" userId="S::kkochnev@ozon.ru::7ec233ba-5f4f-4279-8e83-e6b3ebb77aee" providerId="AD" clId="Web-{5C6F10E6-F8FA-B879-58F1-512B88CA9101}" dt="2022-02-27T17:59:29.044" v="4502" actId="1076"/>
          <ac:cxnSpMkLst>
            <pc:docMk/>
            <pc:sldMk cId="3891324316" sldId="579"/>
            <ac:cxnSpMk id="15" creationId="{00000000-0000-0000-0000-000000000000}"/>
          </ac:cxnSpMkLst>
        </pc:cxnChg>
        <pc:cxnChg chg="mod">
          <ac:chgData name="Kochnev Kirill Romanovich" userId="S::kkochnev@ozon.ru::7ec233ba-5f4f-4279-8e83-e6b3ebb77aee" providerId="AD" clId="Web-{5C6F10E6-F8FA-B879-58F1-512B88CA9101}" dt="2022-02-27T17:59:39.200" v="4506" actId="1076"/>
          <ac:cxnSpMkLst>
            <pc:docMk/>
            <pc:sldMk cId="3891324316" sldId="579"/>
            <ac:cxnSpMk id="17" creationId="{00000000-0000-0000-0000-000000000000}"/>
          </ac:cxnSpMkLst>
        </pc:cxnChg>
      </pc:sldChg>
      <pc:sldChg chg="addSp delSp modSp add ord replId">
        <pc:chgData name="Kochnev Kirill Romanovich" userId="S::kkochnev@ozon.ru::7ec233ba-5f4f-4279-8e83-e6b3ebb77aee" providerId="AD" clId="Web-{5C6F10E6-F8FA-B879-58F1-512B88CA9101}" dt="2022-02-27T18:25:26.753" v="4875" actId="20577"/>
        <pc:sldMkLst>
          <pc:docMk/>
          <pc:sldMk cId="758519394" sldId="580"/>
        </pc:sldMkLst>
        <pc:spChg chg="mod">
          <ac:chgData name="Kochnev Kirill Romanovich" userId="S::kkochnev@ozon.ru::7ec233ba-5f4f-4279-8e83-e6b3ebb77aee" providerId="AD" clId="Web-{5C6F10E6-F8FA-B879-58F1-512B88CA9101}" dt="2022-02-27T18:23:59.564" v="4821" actId="20577"/>
          <ac:spMkLst>
            <pc:docMk/>
            <pc:sldMk cId="758519394" sldId="580"/>
            <ac:spMk id="2" creationId="{00000000-0000-0000-0000-000000000000}"/>
          </ac:spMkLst>
        </pc:spChg>
        <pc:spChg chg="del mod">
          <ac:chgData name="Kochnev Kirill Romanovich" userId="S::kkochnev@ozon.ru::7ec233ba-5f4f-4279-8e83-e6b3ebb77aee" providerId="AD" clId="Web-{5C6F10E6-F8FA-B879-58F1-512B88CA9101}" dt="2022-02-27T18:24:01.017" v="4824"/>
          <ac:spMkLst>
            <pc:docMk/>
            <pc:sldMk cId="758519394" sldId="580"/>
            <ac:spMk id="3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5C6F10E6-F8FA-B879-58F1-512B88CA9101}" dt="2022-02-27T18:24:18.892" v="4825"/>
          <ac:spMkLst>
            <pc:docMk/>
            <pc:sldMk cId="758519394" sldId="580"/>
            <ac:spMk id="7" creationId="{7B9128CA-87A9-4118-8772-590537911CE7}"/>
          </ac:spMkLst>
        </pc:spChg>
        <pc:spChg chg="add mod">
          <ac:chgData name="Kochnev Kirill Romanovich" userId="S::kkochnev@ozon.ru::7ec233ba-5f4f-4279-8e83-e6b3ebb77aee" providerId="AD" clId="Web-{5C6F10E6-F8FA-B879-58F1-512B88CA9101}" dt="2022-02-27T18:25:26.753" v="4875" actId="20577"/>
          <ac:spMkLst>
            <pc:docMk/>
            <pc:sldMk cId="758519394" sldId="580"/>
            <ac:spMk id="11" creationId="{816CC94A-F2E2-47A6-95F3-62134DE5FBDD}"/>
          </ac:spMkLst>
        </pc:spChg>
        <pc:picChg chg="add del mod">
          <ac:chgData name="Kochnev Kirill Romanovich" userId="S::kkochnev@ozon.ru::7ec233ba-5f4f-4279-8e83-e6b3ebb77aee" providerId="AD" clId="Web-{5C6F10E6-F8FA-B879-58F1-512B88CA9101}" dt="2022-02-27T18:24:50.205" v="4835"/>
          <ac:picMkLst>
            <pc:docMk/>
            <pc:sldMk cId="758519394" sldId="580"/>
            <ac:picMk id="8" creationId="{F5CB9917-3305-4BF3-B6F8-F6920E0E210F}"/>
          </ac:picMkLst>
        </pc:picChg>
        <pc:picChg chg="add del mod">
          <ac:chgData name="Kochnev Kirill Romanovich" userId="S::kkochnev@ozon.ru::7ec233ba-5f4f-4279-8e83-e6b3ebb77aee" providerId="AD" clId="Web-{5C6F10E6-F8FA-B879-58F1-512B88CA9101}" dt="2022-02-27T18:24:51.080" v="4836"/>
          <ac:picMkLst>
            <pc:docMk/>
            <pc:sldMk cId="758519394" sldId="580"/>
            <ac:picMk id="9" creationId="{D5B54169-4CCE-438F-AC77-C3445BE80FC7}"/>
          </ac:picMkLst>
        </pc:picChg>
      </pc:sldChg>
      <pc:sldMasterChg chg="add addSldLayout">
        <pc:chgData name="Kochnev Kirill Romanovich" userId="S::kkochnev@ozon.ru::7ec233ba-5f4f-4279-8e83-e6b3ebb77aee" providerId="AD" clId="Web-{5C6F10E6-F8FA-B879-58F1-512B88CA9101}" dt="2022-02-27T14:07:34.148" v="1160"/>
        <pc:sldMasterMkLst>
          <pc:docMk/>
          <pc:sldMasterMk cId="1900187768" sldId="2147483967"/>
        </pc:sldMasterMkLst>
        <pc:sldLayoutChg chg="add">
          <pc:chgData name="Kochnev Kirill Romanovich" userId="S::kkochnev@ozon.ru::7ec233ba-5f4f-4279-8e83-e6b3ebb77aee" providerId="AD" clId="Web-{5C6F10E6-F8FA-B879-58F1-512B88CA9101}" dt="2022-02-27T14:07:34.148" v="1160"/>
          <pc:sldLayoutMkLst>
            <pc:docMk/>
            <pc:sldMasterMk cId="1900187768" sldId="2147483967"/>
            <pc:sldLayoutMk cId="0" sldId="2147483968"/>
          </pc:sldLayoutMkLst>
        </pc:sldLayoutChg>
        <pc:sldLayoutChg chg="add">
          <pc:chgData name="Kochnev Kirill Romanovich" userId="S::kkochnev@ozon.ru::7ec233ba-5f4f-4279-8e83-e6b3ebb77aee" providerId="AD" clId="Web-{5C6F10E6-F8FA-B879-58F1-512B88CA9101}" dt="2022-02-27T14:07:34.148" v="1160"/>
          <pc:sldLayoutMkLst>
            <pc:docMk/>
            <pc:sldMasterMk cId="1900187768" sldId="2147483967"/>
            <pc:sldLayoutMk cId="3033324290" sldId="2147483969"/>
          </pc:sldLayoutMkLst>
        </pc:sldLayoutChg>
        <pc:sldLayoutChg chg="add">
          <pc:chgData name="Kochnev Kirill Romanovich" userId="S::kkochnev@ozon.ru::7ec233ba-5f4f-4279-8e83-e6b3ebb77aee" providerId="AD" clId="Web-{5C6F10E6-F8FA-B879-58F1-512B88CA9101}" dt="2022-02-27T14:07:34.148" v="1160"/>
          <pc:sldLayoutMkLst>
            <pc:docMk/>
            <pc:sldMasterMk cId="1900187768" sldId="2147483967"/>
            <pc:sldLayoutMk cId="0" sldId="2147483970"/>
          </pc:sldLayoutMkLst>
        </pc:sldLayoutChg>
        <pc:sldLayoutChg chg="add">
          <pc:chgData name="Kochnev Kirill Romanovich" userId="S::kkochnev@ozon.ru::7ec233ba-5f4f-4279-8e83-e6b3ebb77aee" providerId="AD" clId="Web-{5C6F10E6-F8FA-B879-58F1-512B88CA9101}" dt="2022-02-27T14:07:34.148" v="1160"/>
          <pc:sldLayoutMkLst>
            <pc:docMk/>
            <pc:sldMasterMk cId="1900187768" sldId="2147483967"/>
            <pc:sldLayoutMk cId="3097668040" sldId="2147483971"/>
          </pc:sldLayoutMkLst>
        </pc:sldLayoutChg>
        <pc:sldLayoutChg chg="add">
          <pc:chgData name="Kochnev Kirill Romanovich" userId="S::kkochnev@ozon.ru::7ec233ba-5f4f-4279-8e83-e6b3ebb77aee" providerId="AD" clId="Web-{5C6F10E6-F8FA-B879-58F1-512B88CA9101}" dt="2022-02-27T14:07:34.148" v="1160"/>
          <pc:sldLayoutMkLst>
            <pc:docMk/>
            <pc:sldMasterMk cId="1900187768" sldId="2147483967"/>
            <pc:sldLayoutMk cId="515519845" sldId="2147483972"/>
          </pc:sldLayoutMkLst>
        </pc:sldLayoutChg>
        <pc:sldLayoutChg chg="add">
          <pc:chgData name="Kochnev Kirill Romanovich" userId="S::kkochnev@ozon.ru::7ec233ba-5f4f-4279-8e83-e6b3ebb77aee" providerId="AD" clId="Web-{5C6F10E6-F8FA-B879-58F1-512B88CA9101}" dt="2022-02-27T14:07:34.148" v="1160"/>
          <pc:sldLayoutMkLst>
            <pc:docMk/>
            <pc:sldMasterMk cId="1900187768" sldId="2147483967"/>
            <pc:sldLayoutMk cId="0" sldId="2147483973"/>
          </pc:sldLayoutMkLst>
        </pc:sldLayoutChg>
        <pc:sldLayoutChg chg="add">
          <pc:chgData name="Kochnev Kirill Romanovich" userId="S::kkochnev@ozon.ru::7ec233ba-5f4f-4279-8e83-e6b3ebb77aee" providerId="AD" clId="Web-{5C6F10E6-F8FA-B879-58F1-512B88CA9101}" dt="2022-02-27T14:07:34.148" v="1160"/>
          <pc:sldLayoutMkLst>
            <pc:docMk/>
            <pc:sldMasterMk cId="1900187768" sldId="2147483967"/>
            <pc:sldLayoutMk cId="0" sldId="2147483974"/>
          </pc:sldLayoutMkLst>
        </pc:sldLayoutChg>
        <pc:sldLayoutChg chg="add">
          <pc:chgData name="Kochnev Kirill Romanovich" userId="S::kkochnev@ozon.ru::7ec233ba-5f4f-4279-8e83-e6b3ebb77aee" providerId="AD" clId="Web-{5C6F10E6-F8FA-B879-58F1-512B88CA9101}" dt="2022-02-27T14:07:34.148" v="1160"/>
          <pc:sldLayoutMkLst>
            <pc:docMk/>
            <pc:sldMasterMk cId="1900187768" sldId="2147483967"/>
            <pc:sldLayoutMk cId="0" sldId="2147483975"/>
          </pc:sldLayoutMkLst>
        </pc:sldLayoutChg>
        <pc:sldLayoutChg chg="add">
          <pc:chgData name="Kochnev Kirill Romanovich" userId="S::kkochnev@ozon.ru::7ec233ba-5f4f-4279-8e83-e6b3ebb77aee" providerId="AD" clId="Web-{5C6F10E6-F8FA-B879-58F1-512B88CA9101}" dt="2022-02-27T14:07:34.148" v="1160"/>
          <pc:sldLayoutMkLst>
            <pc:docMk/>
            <pc:sldMasterMk cId="1900187768" sldId="2147483967"/>
            <pc:sldLayoutMk cId="0" sldId="2147483976"/>
          </pc:sldLayoutMkLst>
        </pc:sldLayoutChg>
        <pc:sldLayoutChg chg="add">
          <pc:chgData name="Kochnev Kirill Romanovich" userId="S::kkochnev@ozon.ru::7ec233ba-5f4f-4279-8e83-e6b3ebb77aee" providerId="AD" clId="Web-{5C6F10E6-F8FA-B879-58F1-512B88CA9101}" dt="2022-02-27T14:07:34.148" v="1160"/>
          <pc:sldLayoutMkLst>
            <pc:docMk/>
            <pc:sldMasterMk cId="1900187768" sldId="2147483967"/>
            <pc:sldLayoutMk cId="0" sldId="2147483977"/>
          </pc:sldLayoutMkLst>
        </pc:sldLayoutChg>
        <pc:sldLayoutChg chg="add">
          <pc:chgData name="Kochnev Kirill Romanovich" userId="S::kkochnev@ozon.ru::7ec233ba-5f4f-4279-8e83-e6b3ebb77aee" providerId="AD" clId="Web-{5C6F10E6-F8FA-B879-58F1-512B88CA9101}" dt="2022-02-27T14:07:34.148" v="1160"/>
          <pc:sldLayoutMkLst>
            <pc:docMk/>
            <pc:sldMasterMk cId="1900187768" sldId="2147483967"/>
            <pc:sldLayoutMk cId="0" sldId="2147483978"/>
          </pc:sldLayoutMkLst>
        </pc:sldLayoutChg>
        <pc:sldLayoutChg chg="add">
          <pc:chgData name="Kochnev Kirill Romanovich" userId="S::kkochnev@ozon.ru::7ec233ba-5f4f-4279-8e83-e6b3ebb77aee" providerId="AD" clId="Web-{5C6F10E6-F8FA-B879-58F1-512B88CA9101}" dt="2022-02-27T14:07:34.148" v="1160"/>
          <pc:sldLayoutMkLst>
            <pc:docMk/>
            <pc:sldMasterMk cId="1900187768" sldId="2147483967"/>
            <pc:sldLayoutMk cId="0" sldId="2147483979"/>
          </pc:sldLayoutMkLst>
        </pc:sldLayoutChg>
        <pc:sldLayoutChg chg="add">
          <pc:chgData name="Kochnev Kirill Romanovich" userId="S::kkochnev@ozon.ru::7ec233ba-5f4f-4279-8e83-e6b3ebb77aee" providerId="AD" clId="Web-{5C6F10E6-F8FA-B879-58F1-512B88CA9101}" dt="2022-02-27T14:07:34.148" v="1160"/>
          <pc:sldLayoutMkLst>
            <pc:docMk/>
            <pc:sldMasterMk cId="1900187768" sldId="2147483967"/>
            <pc:sldLayoutMk cId="0" sldId="2147483980"/>
          </pc:sldLayoutMkLst>
        </pc:sldLayoutChg>
        <pc:sldLayoutChg chg="add">
          <pc:chgData name="Kochnev Kirill Romanovich" userId="S::kkochnev@ozon.ru::7ec233ba-5f4f-4279-8e83-e6b3ebb77aee" providerId="AD" clId="Web-{5C6F10E6-F8FA-B879-58F1-512B88CA9101}" dt="2022-02-27T14:07:34.148" v="1160"/>
          <pc:sldLayoutMkLst>
            <pc:docMk/>
            <pc:sldMasterMk cId="1900187768" sldId="2147483967"/>
            <pc:sldLayoutMk cId="0" sldId="2147483981"/>
          </pc:sldLayoutMkLst>
        </pc:sldLayoutChg>
        <pc:sldLayoutChg chg="add">
          <pc:chgData name="Kochnev Kirill Romanovich" userId="S::kkochnev@ozon.ru::7ec233ba-5f4f-4279-8e83-e6b3ebb77aee" providerId="AD" clId="Web-{5C6F10E6-F8FA-B879-58F1-512B88CA9101}" dt="2022-02-27T14:07:34.148" v="1160"/>
          <pc:sldLayoutMkLst>
            <pc:docMk/>
            <pc:sldMasterMk cId="1900187768" sldId="2147483967"/>
            <pc:sldLayoutMk cId="3488740631" sldId="2147483982"/>
          </pc:sldLayoutMkLst>
        </pc:sldLayoutChg>
        <pc:sldLayoutChg chg="add">
          <pc:chgData name="Kochnev Kirill Romanovich" userId="S::kkochnev@ozon.ru::7ec233ba-5f4f-4279-8e83-e6b3ebb77aee" providerId="AD" clId="Web-{5C6F10E6-F8FA-B879-58F1-512B88CA9101}" dt="2022-02-27T14:07:34.148" v="1160"/>
          <pc:sldLayoutMkLst>
            <pc:docMk/>
            <pc:sldMasterMk cId="1900187768" sldId="2147483967"/>
            <pc:sldLayoutMk cId="3049531161" sldId="2147483983"/>
          </pc:sldLayoutMkLst>
        </pc:sldLayoutChg>
        <pc:sldLayoutChg chg="add">
          <pc:chgData name="Kochnev Kirill Romanovich" userId="S::kkochnev@ozon.ru::7ec233ba-5f4f-4279-8e83-e6b3ebb77aee" providerId="AD" clId="Web-{5C6F10E6-F8FA-B879-58F1-512B88CA9101}" dt="2022-02-27T14:07:34.148" v="1160"/>
          <pc:sldLayoutMkLst>
            <pc:docMk/>
            <pc:sldMasterMk cId="1900187768" sldId="2147483967"/>
            <pc:sldLayoutMk cId="0" sldId="2147483984"/>
          </pc:sldLayoutMkLst>
        </pc:sldLayoutChg>
        <pc:sldLayoutChg chg="add">
          <pc:chgData name="Kochnev Kirill Romanovich" userId="S::kkochnev@ozon.ru::7ec233ba-5f4f-4279-8e83-e6b3ebb77aee" providerId="AD" clId="Web-{5C6F10E6-F8FA-B879-58F1-512B88CA9101}" dt="2022-02-27T14:07:34.148" v="1160"/>
          <pc:sldLayoutMkLst>
            <pc:docMk/>
            <pc:sldMasterMk cId="1900187768" sldId="2147483967"/>
            <pc:sldLayoutMk cId="0" sldId="2147483985"/>
          </pc:sldLayoutMkLst>
        </pc:sldLayoutChg>
        <pc:sldLayoutChg chg="add">
          <pc:chgData name="Kochnev Kirill Romanovich" userId="S::kkochnev@ozon.ru::7ec233ba-5f4f-4279-8e83-e6b3ebb77aee" providerId="AD" clId="Web-{5C6F10E6-F8FA-B879-58F1-512B88CA9101}" dt="2022-02-27T14:07:34.148" v="1160"/>
          <pc:sldLayoutMkLst>
            <pc:docMk/>
            <pc:sldMasterMk cId="1900187768" sldId="2147483967"/>
            <pc:sldLayoutMk cId="0" sldId="2147483986"/>
          </pc:sldLayoutMkLst>
        </pc:sldLayoutChg>
        <pc:sldLayoutChg chg="add">
          <pc:chgData name="Kochnev Kirill Romanovich" userId="S::kkochnev@ozon.ru::7ec233ba-5f4f-4279-8e83-e6b3ebb77aee" providerId="AD" clId="Web-{5C6F10E6-F8FA-B879-58F1-512B88CA9101}" dt="2022-02-27T14:07:34.148" v="1160"/>
          <pc:sldLayoutMkLst>
            <pc:docMk/>
            <pc:sldMasterMk cId="1900187768" sldId="2147483967"/>
            <pc:sldLayoutMk cId="0" sldId="2147483987"/>
          </pc:sldLayoutMkLst>
        </pc:sldLayoutChg>
        <pc:sldLayoutChg chg="add">
          <pc:chgData name="Kochnev Kirill Romanovich" userId="S::kkochnev@ozon.ru::7ec233ba-5f4f-4279-8e83-e6b3ebb77aee" providerId="AD" clId="Web-{5C6F10E6-F8FA-B879-58F1-512B88CA9101}" dt="2022-02-27T14:07:34.148" v="1160"/>
          <pc:sldLayoutMkLst>
            <pc:docMk/>
            <pc:sldMasterMk cId="1900187768" sldId="2147483967"/>
            <pc:sldLayoutMk cId="0" sldId="2147483988"/>
          </pc:sldLayoutMkLst>
        </pc:sldLayoutChg>
        <pc:sldLayoutChg chg="add">
          <pc:chgData name="Kochnev Kirill Romanovich" userId="S::kkochnev@ozon.ru::7ec233ba-5f4f-4279-8e83-e6b3ebb77aee" providerId="AD" clId="Web-{5C6F10E6-F8FA-B879-58F1-512B88CA9101}" dt="2022-02-27T14:07:34.148" v="1160"/>
          <pc:sldLayoutMkLst>
            <pc:docMk/>
            <pc:sldMasterMk cId="1900187768" sldId="2147483967"/>
            <pc:sldLayoutMk cId="1272250189" sldId="2147483989"/>
          </pc:sldLayoutMkLst>
        </pc:sldLayoutChg>
        <pc:sldLayoutChg chg="add">
          <pc:chgData name="Kochnev Kirill Romanovich" userId="S::kkochnev@ozon.ru::7ec233ba-5f4f-4279-8e83-e6b3ebb77aee" providerId="AD" clId="Web-{5C6F10E6-F8FA-B879-58F1-512B88CA9101}" dt="2022-02-27T14:07:34.148" v="1160"/>
          <pc:sldLayoutMkLst>
            <pc:docMk/>
            <pc:sldMasterMk cId="1900187768" sldId="2147483967"/>
            <pc:sldLayoutMk cId="797233531" sldId="2147483990"/>
          </pc:sldLayoutMkLst>
        </pc:sldLayoutChg>
        <pc:sldLayoutChg chg="add">
          <pc:chgData name="Kochnev Kirill Romanovich" userId="S::kkochnev@ozon.ru::7ec233ba-5f4f-4279-8e83-e6b3ebb77aee" providerId="AD" clId="Web-{5C6F10E6-F8FA-B879-58F1-512B88CA9101}" dt="2022-02-27T14:07:34.148" v="1160"/>
          <pc:sldLayoutMkLst>
            <pc:docMk/>
            <pc:sldMasterMk cId="1900187768" sldId="2147483967"/>
            <pc:sldLayoutMk cId="1725890531" sldId="2147483991"/>
          </pc:sldLayoutMkLst>
        </pc:sldLayoutChg>
        <pc:sldLayoutChg chg="add">
          <pc:chgData name="Kochnev Kirill Romanovich" userId="S::kkochnev@ozon.ru::7ec233ba-5f4f-4279-8e83-e6b3ebb77aee" providerId="AD" clId="Web-{5C6F10E6-F8FA-B879-58F1-512B88CA9101}" dt="2022-02-27T14:07:34.148" v="1160"/>
          <pc:sldLayoutMkLst>
            <pc:docMk/>
            <pc:sldMasterMk cId="1900187768" sldId="2147483967"/>
            <pc:sldLayoutMk cId="2145936383" sldId="2147483992"/>
          </pc:sldLayoutMkLst>
        </pc:sldLayoutChg>
        <pc:sldLayoutChg chg="add">
          <pc:chgData name="Kochnev Kirill Romanovich" userId="S::kkochnev@ozon.ru::7ec233ba-5f4f-4279-8e83-e6b3ebb77aee" providerId="AD" clId="Web-{5C6F10E6-F8FA-B879-58F1-512B88CA9101}" dt="2022-02-27T14:07:34.148" v="1160"/>
          <pc:sldLayoutMkLst>
            <pc:docMk/>
            <pc:sldMasterMk cId="1900187768" sldId="2147483967"/>
            <pc:sldLayoutMk cId="1789455435" sldId="2147483993"/>
          </pc:sldLayoutMkLst>
        </pc:sldLayoutChg>
        <pc:sldLayoutChg chg="add">
          <pc:chgData name="Kochnev Kirill Romanovich" userId="S::kkochnev@ozon.ru::7ec233ba-5f4f-4279-8e83-e6b3ebb77aee" providerId="AD" clId="Web-{5C6F10E6-F8FA-B879-58F1-512B88CA9101}" dt="2022-02-27T14:07:34.148" v="1160"/>
          <pc:sldLayoutMkLst>
            <pc:docMk/>
            <pc:sldMasterMk cId="1900187768" sldId="2147483967"/>
            <pc:sldLayoutMk cId="0" sldId="2147483994"/>
          </pc:sldLayoutMkLst>
        </pc:sldLayoutChg>
        <pc:sldLayoutChg chg="add">
          <pc:chgData name="Kochnev Kirill Romanovich" userId="S::kkochnev@ozon.ru::7ec233ba-5f4f-4279-8e83-e6b3ebb77aee" providerId="AD" clId="Web-{5C6F10E6-F8FA-B879-58F1-512B88CA9101}" dt="2022-02-27T14:07:34.148" v="1160"/>
          <pc:sldLayoutMkLst>
            <pc:docMk/>
            <pc:sldMasterMk cId="1900187768" sldId="2147483967"/>
            <pc:sldLayoutMk cId="0" sldId="2147483995"/>
          </pc:sldLayoutMkLst>
        </pc:sldLayoutChg>
        <pc:sldLayoutChg chg="add">
          <pc:chgData name="Kochnev Kirill Romanovich" userId="S::kkochnev@ozon.ru::7ec233ba-5f4f-4279-8e83-e6b3ebb77aee" providerId="AD" clId="Web-{5C6F10E6-F8FA-B879-58F1-512B88CA9101}" dt="2022-02-27T14:07:34.148" v="1160"/>
          <pc:sldLayoutMkLst>
            <pc:docMk/>
            <pc:sldMasterMk cId="1900187768" sldId="2147483967"/>
            <pc:sldLayoutMk cId="3803935799" sldId="2147483996"/>
          </pc:sldLayoutMkLst>
        </pc:sldLayoutChg>
        <pc:sldLayoutChg chg="add">
          <pc:chgData name="Kochnev Kirill Romanovich" userId="S::kkochnev@ozon.ru::7ec233ba-5f4f-4279-8e83-e6b3ebb77aee" providerId="AD" clId="Web-{5C6F10E6-F8FA-B879-58F1-512B88CA9101}" dt="2022-02-27T14:07:34.148" v="1160"/>
          <pc:sldLayoutMkLst>
            <pc:docMk/>
            <pc:sldMasterMk cId="1900187768" sldId="2147483967"/>
            <pc:sldLayoutMk cId="3992492318" sldId="2147483997"/>
          </pc:sldLayoutMkLst>
        </pc:sldLayoutChg>
      </pc:sldMasterChg>
    </pc:docChg>
  </pc:docChgLst>
  <pc:docChgLst>
    <pc:chgData name="Kochnev Kirill Romanovich" userId="S::kkochnev@ozon.ru::7ec233ba-5f4f-4279-8e83-e6b3ebb77aee" providerId="AD" clId="Web-{39C789C9-A86F-3B6B-A947-B2E72818B27F}"/>
    <pc:docChg chg="addSld modSld sldOrd modSection">
      <pc:chgData name="Kochnev Kirill Romanovich" userId="S::kkochnev@ozon.ru::7ec233ba-5f4f-4279-8e83-e6b3ebb77aee" providerId="AD" clId="Web-{39C789C9-A86F-3B6B-A947-B2E72818B27F}" dt="2022-03-04T00:54:17.632" v="1167" actId="1076"/>
      <pc:docMkLst>
        <pc:docMk/>
      </pc:docMkLst>
      <pc:sldChg chg="delSp modSp">
        <pc:chgData name="Kochnev Kirill Romanovich" userId="S::kkochnev@ozon.ru::7ec233ba-5f4f-4279-8e83-e6b3ebb77aee" providerId="AD" clId="Web-{39C789C9-A86F-3B6B-A947-B2E72818B27F}" dt="2022-03-04T00:51:04.392" v="1069" actId="20577"/>
        <pc:sldMkLst>
          <pc:docMk/>
          <pc:sldMk cId="4224265133" sldId="618"/>
        </pc:sldMkLst>
        <pc:spChg chg="mod">
          <ac:chgData name="Kochnev Kirill Romanovich" userId="S::kkochnev@ozon.ru::7ec233ba-5f4f-4279-8e83-e6b3ebb77aee" providerId="AD" clId="Web-{39C789C9-A86F-3B6B-A947-B2E72818B27F}" dt="2022-03-04T00:49:56.484" v="980" actId="20577"/>
          <ac:spMkLst>
            <pc:docMk/>
            <pc:sldMk cId="4224265133" sldId="618"/>
            <ac:spMk id="3" creationId="{00000000-0000-0000-0000-000000000000}"/>
          </ac:spMkLst>
        </pc:spChg>
        <pc:spChg chg="mod">
          <ac:chgData name="Kochnev Kirill Romanovich" userId="S::kkochnev@ozon.ru::7ec233ba-5f4f-4279-8e83-e6b3ebb77aee" providerId="AD" clId="Web-{39C789C9-A86F-3B6B-A947-B2E72818B27F}" dt="2022-03-04T00:51:04.392" v="1069" actId="20577"/>
          <ac:spMkLst>
            <pc:docMk/>
            <pc:sldMk cId="4224265133" sldId="618"/>
            <ac:spMk id="24" creationId="{40EC17C3-EC40-4707-87EC-DCEF42A83408}"/>
          </ac:spMkLst>
        </pc:spChg>
        <pc:picChg chg="del">
          <ac:chgData name="Kochnev Kirill Romanovich" userId="S::kkochnev@ozon.ru::7ec233ba-5f4f-4279-8e83-e6b3ebb77aee" providerId="AD" clId="Web-{39C789C9-A86F-3B6B-A947-B2E72818B27F}" dt="2022-03-04T00:49:45.750" v="976"/>
          <ac:picMkLst>
            <pc:docMk/>
            <pc:sldMk cId="4224265133" sldId="618"/>
            <ac:picMk id="6" creationId="{86E1DDEA-39C9-4C3C-AFFE-B58BCA2EB9F4}"/>
          </ac:picMkLst>
        </pc:picChg>
      </pc:sldChg>
      <pc:sldChg chg="ord">
        <pc:chgData name="Kochnev Kirill Romanovich" userId="S::kkochnev@ozon.ru::7ec233ba-5f4f-4279-8e83-e6b3ebb77aee" providerId="AD" clId="Web-{39C789C9-A86F-3B6B-A947-B2E72818B27F}" dt="2022-03-04T00:41:03.763" v="646"/>
        <pc:sldMkLst>
          <pc:docMk/>
          <pc:sldMk cId="1854161931" sldId="639"/>
        </pc:sldMkLst>
      </pc:sldChg>
      <pc:sldChg chg="modSp ord">
        <pc:chgData name="Kochnev Kirill Romanovich" userId="S::kkochnev@ozon.ru::7ec233ba-5f4f-4279-8e83-e6b3ebb77aee" providerId="AD" clId="Web-{39C789C9-A86F-3B6B-A947-B2E72818B27F}" dt="2022-03-04T00:41:41.685" v="651"/>
        <pc:sldMkLst>
          <pc:docMk/>
          <pc:sldMk cId="268728579" sldId="651"/>
        </pc:sldMkLst>
        <pc:spChg chg="mod">
          <ac:chgData name="Kochnev Kirill Romanovich" userId="S::kkochnev@ozon.ru::7ec233ba-5f4f-4279-8e83-e6b3ebb77aee" providerId="AD" clId="Web-{39C789C9-A86F-3B6B-A947-B2E72818B27F}" dt="2022-03-04T00:41:08.169" v="647" actId="1076"/>
          <ac:spMkLst>
            <pc:docMk/>
            <pc:sldMk cId="268728579" sldId="651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9C789C9-A86F-3B6B-A947-B2E72818B27F}" dt="2022-03-04T00:41:20.591" v="649" actId="20577"/>
          <ac:spMkLst>
            <pc:docMk/>
            <pc:sldMk cId="268728579" sldId="651"/>
            <ac:spMk id="4" creationId="{00000000-0000-0000-0000-000000000000}"/>
          </ac:spMkLst>
        </pc:spChg>
      </pc:sldChg>
      <pc:sldChg chg="addSp delSp modSp ord">
        <pc:chgData name="Kochnev Kirill Romanovich" userId="S::kkochnev@ozon.ru::7ec233ba-5f4f-4279-8e83-e6b3ebb77aee" providerId="AD" clId="Web-{39C789C9-A86F-3B6B-A947-B2E72818B27F}" dt="2022-03-04T00:54:17.632" v="1167" actId="1076"/>
        <pc:sldMkLst>
          <pc:docMk/>
          <pc:sldMk cId="2335843572" sldId="653"/>
        </pc:sldMkLst>
        <pc:spChg chg="add mod">
          <ac:chgData name="Kochnev Kirill Romanovich" userId="S::kkochnev@ozon.ru::7ec233ba-5f4f-4279-8e83-e6b3ebb77aee" providerId="AD" clId="Web-{39C789C9-A86F-3B6B-A947-B2E72818B27F}" dt="2022-03-04T00:52:48.582" v="1158" actId="20577"/>
          <ac:spMkLst>
            <pc:docMk/>
            <pc:sldMk cId="2335843572" sldId="653"/>
            <ac:spMk id="7" creationId="{FADD2730-AEA3-45F6-A740-FFDE0B80F78C}"/>
          </ac:spMkLst>
        </pc:spChg>
        <pc:spChg chg="add del">
          <ac:chgData name="Kochnev Kirill Romanovich" userId="S::kkochnev@ozon.ru::7ec233ba-5f4f-4279-8e83-e6b3ebb77aee" providerId="AD" clId="Web-{39C789C9-A86F-3B6B-A947-B2E72818B27F}" dt="2022-03-04T00:52:08.238" v="1085"/>
          <ac:spMkLst>
            <pc:docMk/>
            <pc:sldMk cId="2335843572" sldId="653"/>
            <ac:spMk id="9" creationId="{D4BBB2EC-7B43-45B8-99F7-8BDC773B2C94}"/>
          </ac:spMkLst>
        </pc:spChg>
        <pc:spChg chg="add mod">
          <ac:chgData name="Kochnev Kirill Romanovich" userId="S::kkochnev@ozon.ru::7ec233ba-5f4f-4279-8e83-e6b3ebb77aee" providerId="AD" clId="Web-{39C789C9-A86F-3B6B-A947-B2E72818B27F}" dt="2022-03-04T00:54:14.850" v="1166" actId="1076"/>
          <ac:spMkLst>
            <pc:docMk/>
            <pc:sldMk cId="2335843572" sldId="653"/>
            <ac:spMk id="11" creationId="{184B7555-D68B-4CC2-A4FA-80A8BE4C7636}"/>
          </ac:spMkLst>
        </pc:spChg>
        <pc:picChg chg="add del mod">
          <ac:chgData name="Kochnev Kirill Romanovich" userId="S::kkochnev@ozon.ru::7ec233ba-5f4f-4279-8e83-e6b3ebb77aee" providerId="AD" clId="Web-{39C789C9-A86F-3B6B-A947-B2E72818B27F}" dt="2022-03-04T00:11:36.117" v="1"/>
          <ac:picMkLst>
            <pc:docMk/>
            <pc:sldMk cId="2335843572" sldId="653"/>
            <ac:picMk id="5" creationId="{AC5E44A3-CB53-4FEE-970C-F37B5C714FC3}"/>
          </ac:picMkLst>
        </pc:picChg>
        <pc:picChg chg="add mod">
          <ac:chgData name="Kochnev Kirill Romanovich" userId="S::kkochnev@ozon.ru::7ec233ba-5f4f-4279-8e83-e6b3ebb77aee" providerId="AD" clId="Web-{39C789C9-A86F-3B6B-A947-B2E72818B27F}" dt="2022-03-04T00:52:51.927" v="1159" actId="1076"/>
          <ac:picMkLst>
            <pc:docMk/>
            <pc:sldMk cId="2335843572" sldId="653"/>
            <ac:picMk id="6" creationId="{4E8E1BE3-B940-40EF-B179-84886D0BDD97}"/>
          </ac:picMkLst>
        </pc:picChg>
        <pc:picChg chg="add mod">
          <ac:chgData name="Kochnev Kirill Romanovich" userId="S::kkochnev@ozon.ru::7ec233ba-5f4f-4279-8e83-e6b3ebb77aee" providerId="AD" clId="Web-{39C789C9-A86F-3B6B-A947-B2E72818B27F}" dt="2022-03-04T00:54:17.632" v="1167" actId="1076"/>
          <ac:picMkLst>
            <pc:docMk/>
            <pc:sldMk cId="2335843572" sldId="653"/>
            <ac:picMk id="10" creationId="{A76F4C0E-9D0A-4901-BAC6-AE1B2CD2D744}"/>
          </ac:picMkLst>
        </pc:picChg>
      </pc:sldChg>
      <pc:sldChg chg="modSp ord">
        <pc:chgData name="Kochnev Kirill Romanovich" userId="S::kkochnev@ozon.ru::7ec233ba-5f4f-4279-8e83-e6b3ebb77aee" providerId="AD" clId="Web-{39C789C9-A86F-3B6B-A947-B2E72818B27F}" dt="2022-03-04T00:16:05.389" v="184" actId="20577"/>
        <pc:sldMkLst>
          <pc:docMk/>
          <pc:sldMk cId="325753205" sldId="654"/>
        </pc:sldMkLst>
        <pc:spChg chg="mod">
          <ac:chgData name="Kochnev Kirill Romanovich" userId="S::kkochnev@ozon.ru::7ec233ba-5f4f-4279-8e83-e6b3ebb77aee" providerId="AD" clId="Web-{39C789C9-A86F-3B6B-A947-B2E72818B27F}" dt="2022-03-04T00:16:05.389" v="184" actId="20577"/>
          <ac:spMkLst>
            <pc:docMk/>
            <pc:sldMk cId="325753205" sldId="654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9C789C9-A86F-3B6B-A947-B2E72818B27F}" dt="2022-03-04T00:15:41.420" v="176" actId="20577"/>
          <ac:spMkLst>
            <pc:docMk/>
            <pc:sldMk cId="325753205" sldId="654"/>
            <ac:spMk id="3" creationId="{00000000-0000-0000-0000-000000000000}"/>
          </ac:spMkLst>
        </pc:spChg>
        <pc:picChg chg="mod">
          <ac:chgData name="Kochnev Kirill Romanovich" userId="S::kkochnev@ozon.ru::7ec233ba-5f4f-4279-8e83-e6b3ebb77aee" providerId="AD" clId="Web-{39C789C9-A86F-3B6B-A947-B2E72818B27F}" dt="2022-03-04T00:12:24.181" v="41" actId="1076"/>
          <ac:picMkLst>
            <pc:docMk/>
            <pc:sldMk cId="325753205" sldId="654"/>
            <ac:picMk id="6" creationId="{C328DE87-CAC8-4075-AEF3-259124F4661A}"/>
          </ac:picMkLst>
        </pc:picChg>
      </pc:sldChg>
      <pc:sldChg chg="addSp delSp modSp add replId">
        <pc:chgData name="Kochnev Kirill Romanovich" userId="S::kkochnev@ozon.ru::7ec233ba-5f4f-4279-8e83-e6b3ebb77aee" providerId="AD" clId="Web-{39C789C9-A86F-3B6B-A947-B2E72818B27F}" dt="2022-03-04T00:28:08.720" v="415" actId="20577"/>
        <pc:sldMkLst>
          <pc:docMk/>
          <pc:sldMk cId="1136444086" sldId="655"/>
        </pc:sldMkLst>
        <pc:spChg chg="mod">
          <ac:chgData name="Kochnev Kirill Romanovich" userId="S::kkochnev@ozon.ru::7ec233ba-5f4f-4279-8e83-e6b3ebb77aee" providerId="AD" clId="Web-{39C789C9-A86F-3B6B-A947-B2E72818B27F}" dt="2022-03-04T00:23:07.587" v="250" actId="20577"/>
          <ac:spMkLst>
            <pc:docMk/>
            <pc:sldMk cId="1136444086" sldId="655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9C789C9-A86F-3B6B-A947-B2E72818B27F}" dt="2022-03-04T00:28:08.720" v="415" actId="20577"/>
          <ac:spMkLst>
            <pc:docMk/>
            <pc:sldMk cId="1136444086" sldId="655"/>
            <ac:spMk id="3" creationId="{00000000-0000-0000-0000-000000000000}"/>
          </ac:spMkLst>
        </pc:spChg>
        <pc:picChg chg="del">
          <ac:chgData name="Kochnev Kirill Romanovich" userId="S::kkochnev@ozon.ru::7ec233ba-5f4f-4279-8e83-e6b3ebb77aee" providerId="AD" clId="Web-{39C789C9-A86F-3B6B-A947-B2E72818B27F}" dt="2022-03-04T00:20:59.600" v="200"/>
          <ac:picMkLst>
            <pc:docMk/>
            <pc:sldMk cId="1136444086" sldId="655"/>
            <ac:picMk id="6" creationId="{C328DE87-CAC8-4075-AEF3-259124F4661A}"/>
          </ac:picMkLst>
        </pc:picChg>
        <pc:picChg chg="add mod">
          <ac:chgData name="Kochnev Kirill Romanovich" userId="S::kkochnev@ozon.ru::7ec233ba-5f4f-4279-8e83-e6b3ebb77aee" providerId="AD" clId="Web-{39C789C9-A86F-3B6B-A947-B2E72818B27F}" dt="2022-03-04T00:21:09.678" v="206" actId="1076"/>
          <ac:picMkLst>
            <pc:docMk/>
            <pc:sldMk cId="1136444086" sldId="655"/>
            <ac:picMk id="7" creationId="{275B5B36-DB92-481F-977C-C9F7AF04525B}"/>
          </ac:picMkLst>
        </pc:picChg>
        <pc:picChg chg="add del mod">
          <ac:chgData name="Kochnev Kirill Romanovich" userId="S::kkochnev@ozon.ru::7ec233ba-5f4f-4279-8e83-e6b3ebb77aee" providerId="AD" clId="Web-{39C789C9-A86F-3B6B-A947-B2E72818B27F}" dt="2022-03-04T00:24:02.542" v="348"/>
          <ac:picMkLst>
            <pc:docMk/>
            <pc:sldMk cId="1136444086" sldId="655"/>
            <ac:picMk id="8" creationId="{4E85843F-0A9B-41B0-B42C-6B7D9677474C}"/>
          </ac:picMkLst>
        </pc:picChg>
      </pc:sldChg>
      <pc:sldChg chg="delSp modSp add replId">
        <pc:chgData name="Kochnev Kirill Romanovich" userId="S::kkochnev@ozon.ru::7ec233ba-5f4f-4279-8e83-e6b3ebb77aee" providerId="AD" clId="Web-{39C789C9-A86F-3B6B-A947-B2E72818B27F}" dt="2022-03-04T00:33:18.540" v="630" actId="20577"/>
        <pc:sldMkLst>
          <pc:docMk/>
          <pc:sldMk cId="289929582" sldId="656"/>
        </pc:sldMkLst>
        <pc:spChg chg="mod">
          <ac:chgData name="Kochnev Kirill Romanovich" userId="S::kkochnev@ozon.ru::7ec233ba-5f4f-4279-8e83-e6b3ebb77aee" providerId="AD" clId="Web-{39C789C9-A86F-3B6B-A947-B2E72818B27F}" dt="2022-03-04T00:30:17.833" v="424" actId="20577"/>
          <ac:spMkLst>
            <pc:docMk/>
            <pc:sldMk cId="289929582" sldId="656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39C789C9-A86F-3B6B-A947-B2E72818B27F}" dt="2022-03-04T00:33:18.540" v="630" actId="20577"/>
          <ac:spMkLst>
            <pc:docMk/>
            <pc:sldMk cId="289929582" sldId="656"/>
            <ac:spMk id="3" creationId="{00000000-0000-0000-0000-000000000000}"/>
          </ac:spMkLst>
        </pc:spChg>
        <pc:picChg chg="del">
          <ac:chgData name="Kochnev Kirill Romanovich" userId="S::kkochnev@ozon.ru::7ec233ba-5f4f-4279-8e83-e6b3ebb77aee" providerId="AD" clId="Web-{39C789C9-A86F-3B6B-A947-B2E72818B27F}" dt="2022-03-04T00:30:18.786" v="425"/>
          <ac:picMkLst>
            <pc:docMk/>
            <pc:sldMk cId="289929582" sldId="656"/>
            <ac:picMk id="7" creationId="{275B5B36-DB92-481F-977C-C9F7AF04525B}"/>
          </ac:picMkLst>
        </pc:picChg>
      </pc:sldChg>
      <pc:sldChg chg="addSp delSp modSp add ord replId">
        <pc:chgData name="Kochnev Kirill Romanovich" userId="S::kkochnev@ozon.ru::7ec233ba-5f4f-4279-8e83-e6b3ebb77aee" providerId="AD" clId="Web-{39C789C9-A86F-3B6B-A947-B2E72818B27F}" dt="2022-03-04T00:40:54.090" v="645"/>
        <pc:sldMkLst>
          <pc:docMk/>
          <pc:sldMk cId="4094292649" sldId="657"/>
        </pc:sldMkLst>
        <pc:spChg chg="del">
          <ac:chgData name="Kochnev Kirill Romanovich" userId="S::kkochnev@ozon.ru::7ec233ba-5f4f-4279-8e83-e6b3ebb77aee" providerId="AD" clId="Web-{39C789C9-A86F-3B6B-A947-B2E72818B27F}" dt="2022-03-04T00:40:26.793" v="634"/>
          <ac:spMkLst>
            <pc:docMk/>
            <pc:sldMk cId="4094292649" sldId="657"/>
            <ac:spMk id="3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39C789C9-A86F-3B6B-A947-B2E72818B27F}" dt="2022-03-04T00:40:28.527" v="635"/>
          <ac:spMkLst>
            <pc:docMk/>
            <pc:sldMk cId="4094292649" sldId="657"/>
            <ac:spMk id="8" creationId="{3562040F-A013-4A31-831B-67C5088F1F9B}"/>
          </ac:spMkLst>
        </pc:spChg>
        <pc:grpChg chg="del">
          <ac:chgData name="Kochnev Kirill Romanovich" userId="S::kkochnev@ozon.ru::7ec233ba-5f4f-4279-8e83-e6b3ebb77aee" providerId="AD" clId="Web-{39C789C9-A86F-3B6B-A947-B2E72818B27F}" dt="2022-03-04T00:40:24.308" v="633"/>
          <ac:grpSpMkLst>
            <pc:docMk/>
            <pc:sldMk cId="4094292649" sldId="657"/>
            <ac:grpSpMk id="12" creationId="{7760B5D3-3A4C-4347-A0CB-86F96760762C}"/>
          </ac:grpSpMkLst>
        </pc:grpChg>
        <pc:picChg chg="del">
          <ac:chgData name="Kochnev Kirill Romanovich" userId="S::kkochnev@ozon.ru::7ec233ba-5f4f-4279-8e83-e6b3ebb77aee" providerId="AD" clId="Web-{39C789C9-A86F-3B6B-A947-B2E72818B27F}" dt="2022-03-04T00:40:22.746" v="632"/>
          <ac:picMkLst>
            <pc:docMk/>
            <pc:sldMk cId="4094292649" sldId="657"/>
            <ac:picMk id="7" creationId="{D1ECA49A-D455-43E5-81E6-654159E93E79}"/>
          </ac:picMkLst>
        </pc:picChg>
        <pc:picChg chg="add mod ord">
          <ac:chgData name="Kochnev Kirill Romanovich" userId="S::kkochnev@ozon.ru::7ec233ba-5f4f-4279-8e83-e6b3ebb77aee" providerId="AD" clId="Web-{39C789C9-A86F-3B6B-A947-B2E72818B27F}" dt="2022-03-04T00:40:33.699" v="638" actId="1076"/>
          <ac:picMkLst>
            <pc:docMk/>
            <pc:sldMk cId="4094292649" sldId="657"/>
            <ac:picMk id="9" creationId="{BBF839AA-5A75-40E4-B065-45671C444506}"/>
          </ac:picMkLst>
        </pc:picChg>
      </pc:sldChg>
      <pc:sldChg chg="addSp delSp modSp add ord replId">
        <pc:chgData name="Kochnev Kirill Romanovich" userId="S::kkochnev@ozon.ru::7ec233ba-5f4f-4279-8e83-e6b3ebb77aee" providerId="AD" clId="Web-{39C789C9-A86F-3B6B-A947-B2E72818B27F}" dt="2022-03-04T00:49:41.968" v="975"/>
        <pc:sldMkLst>
          <pc:docMk/>
          <pc:sldMk cId="2063031455" sldId="658"/>
        </pc:sldMkLst>
        <pc:spChg chg="mod">
          <ac:chgData name="Kochnev Kirill Romanovich" userId="S::kkochnev@ozon.ru::7ec233ba-5f4f-4279-8e83-e6b3ebb77aee" providerId="AD" clId="Web-{39C789C9-A86F-3B6B-A947-B2E72818B27F}" dt="2022-03-04T00:44:48.086" v="810" actId="20577"/>
          <ac:spMkLst>
            <pc:docMk/>
            <pc:sldMk cId="2063031455" sldId="658"/>
            <ac:spMk id="3" creationId="{00000000-0000-0000-0000-000000000000}"/>
          </ac:spMkLst>
        </pc:spChg>
        <pc:spChg chg="add mod">
          <ac:chgData name="Kochnev Kirill Romanovich" userId="S::kkochnev@ozon.ru::7ec233ba-5f4f-4279-8e83-e6b3ebb77aee" providerId="AD" clId="Web-{39C789C9-A86F-3B6B-A947-B2E72818B27F}" dt="2022-03-04T00:45:40.650" v="844" actId="20577"/>
          <ac:spMkLst>
            <pc:docMk/>
            <pc:sldMk cId="2063031455" sldId="658"/>
            <ac:spMk id="9" creationId="{493154EE-2501-4D4D-94EF-1EB441181E11}"/>
          </ac:spMkLst>
        </pc:spChg>
        <pc:spChg chg="mod">
          <ac:chgData name="Kochnev Kirill Romanovich" userId="S::kkochnev@ozon.ru::7ec233ba-5f4f-4279-8e83-e6b3ebb77aee" providerId="AD" clId="Web-{39C789C9-A86F-3B6B-A947-B2E72818B27F}" dt="2022-03-04T00:47:56.138" v="961" actId="20577"/>
          <ac:spMkLst>
            <pc:docMk/>
            <pc:sldMk cId="2063031455" sldId="658"/>
            <ac:spMk id="24" creationId="{40EC17C3-EC40-4707-87EC-DCEF42A83408}"/>
          </ac:spMkLst>
        </pc:spChg>
        <pc:picChg chg="add del mod">
          <ac:chgData name="Kochnev Kirill Romanovich" userId="S::kkochnev@ozon.ru::7ec233ba-5f4f-4279-8e83-e6b3ebb77aee" providerId="AD" clId="Web-{39C789C9-A86F-3B6B-A947-B2E72818B27F}" dt="2022-03-04T00:45:06.914" v="821"/>
          <ac:picMkLst>
            <pc:docMk/>
            <pc:sldMk cId="2063031455" sldId="658"/>
            <ac:picMk id="5" creationId="{38A8D8B5-515B-4B7D-B8C0-F0015B5D6906}"/>
          </ac:picMkLst>
        </pc:picChg>
        <pc:picChg chg="del">
          <ac:chgData name="Kochnev Kirill Romanovich" userId="S::kkochnev@ozon.ru::7ec233ba-5f4f-4279-8e83-e6b3ebb77aee" providerId="AD" clId="Web-{39C789C9-A86F-3B6B-A947-B2E72818B27F}" dt="2022-03-04T00:44:48.539" v="811"/>
          <ac:picMkLst>
            <pc:docMk/>
            <pc:sldMk cId="2063031455" sldId="658"/>
            <ac:picMk id="6" creationId="{86E1DDEA-39C9-4C3C-AFFE-B58BCA2EB9F4}"/>
          </ac:picMkLst>
        </pc:picChg>
        <pc:picChg chg="add mod">
          <ac:chgData name="Kochnev Kirill Romanovich" userId="S::kkochnev@ozon.ru::7ec233ba-5f4f-4279-8e83-e6b3ebb77aee" providerId="AD" clId="Web-{39C789C9-A86F-3B6B-A947-B2E72818B27F}" dt="2022-03-04T00:45:38.212" v="843" actId="1076"/>
          <ac:picMkLst>
            <pc:docMk/>
            <pc:sldMk cId="2063031455" sldId="658"/>
            <ac:picMk id="7" creationId="{B094AA5B-00CA-48D7-BD6F-56EF475C3AB3}"/>
          </ac:picMkLst>
        </pc:picChg>
      </pc:sldChg>
    </pc:docChg>
  </pc:docChgLst>
  <pc:docChgLst>
    <pc:chgData name="Kochnev Kirill Romanovich" userId="S::kkochnev@ozon.ru::7ec233ba-5f4f-4279-8e83-e6b3ebb77aee" providerId="AD" clId="Web-{17847FB6-2578-96D0-4181-55819EB29EBC}"/>
    <pc:docChg chg="addSld delSld modSld sldOrd modSection">
      <pc:chgData name="Kochnev Kirill Romanovich" userId="S::kkochnev@ozon.ru::7ec233ba-5f4f-4279-8e83-e6b3ebb77aee" providerId="AD" clId="Web-{17847FB6-2578-96D0-4181-55819EB29EBC}" dt="2022-03-02T21:56:22.368" v="827" actId="20577"/>
      <pc:docMkLst>
        <pc:docMk/>
      </pc:docMkLst>
      <pc:sldChg chg="addSp delSp modSp ord">
        <pc:chgData name="Kochnev Kirill Romanovich" userId="S::kkochnev@ozon.ru::7ec233ba-5f4f-4279-8e83-e6b3ebb77aee" providerId="AD" clId="Web-{17847FB6-2578-96D0-4181-55819EB29EBC}" dt="2022-03-02T21:54:43.193" v="756" actId="20577"/>
        <pc:sldMkLst>
          <pc:docMk/>
          <pc:sldMk cId="3222921073" sldId="540"/>
        </pc:sldMkLst>
        <pc:spChg chg="mod">
          <ac:chgData name="Kochnev Kirill Romanovich" userId="S::kkochnev@ozon.ru::7ec233ba-5f4f-4279-8e83-e6b3ebb77aee" providerId="AD" clId="Web-{17847FB6-2578-96D0-4181-55819EB29EBC}" dt="2022-03-02T21:48:05.991" v="621" actId="20577"/>
          <ac:spMkLst>
            <pc:docMk/>
            <pc:sldMk cId="3222921073" sldId="540"/>
            <ac:spMk id="2" creationId="{43C8A020-03FC-9840-9BC7-0F8C4165D195}"/>
          </ac:spMkLst>
        </pc:spChg>
        <pc:spChg chg="mod">
          <ac:chgData name="Kochnev Kirill Romanovich" userId="S::kkochnev@ozon.ru::7ec233ba-5f4f-4279-8e83-e6b3ebb77aee" providerId="AD" clId="Web-{17847FB6-2578-96D0-4181-55819EB29EBC}" dt="2022-03-02T21:54:16.349" v="697" actId="1076"/>
          <ac:spMkLst>
            <pc:docMk/>
            <pc:sldMk cId="3222921073" sldId="540"/>
            <ac:spMk id="4" creationId="{8AF49F4B-D0C9-1147-9DF4-D98C2FB8B1FF}"/>
          </ac:spMkLst>
        </pc:spChg>
        <pc:spChg chg="add del mod">
          <ac:chgData name="Kochnev Kirill Romanovich" userId="S::kkochnev@ozon.ru::7ec233ba-5f4f-4279-8e83-e6b3ebb77aee" providerId="AD" clId="Web-{17847FB6-2578-96D0-4181-55819EB29EBC}" dt="2022-03-02T21:48:21.304" v="625"/>
          <ac:spMkLst>
            <pc:docMk/>
            <pc:sldMk cId="3222921073" sldId="540"/>
            <ac:spMk id="5" creationId="{8D3531DF-C72F-4194-9A75-B94B47F3B8E4}"/>
          </ac:spMkLst>
        </pc:spChg>
        <pc:spChg chg="mod">
          <ac:chgData name="Kochnev Kirill Romanovich" userId="S::kkochnev@ozon.ru::7ec233ba-5f4f-4279-8e83-e6b3ebb77aee" providerId="AD" clId="Web-{17847FB6-2578-96D0-4181-55819EB29EBC}" dt="2022-03-02T21:49:10.227" v="685" actId="14100"/>
          <ac:spMkLst>
            <pc:docMk/>
            <pc:sldMk cId="3222921073" sldId="540"/>
            <ac:spMk id="6" creationId="{8026C3BF-5B6B-0348-92EC-B8011AC2E339}"/>
          </ac:spMkLst>
        </pc:spChg>
        <pc:spChg chg="mod">
          <ac:chgData name="Kochnev Kirill Romanovich" userId="S::kkochnev@ozon.ru::7ec233ba-5f4f-4279-8e83-e6b3ebb77aee" providerId="AD" clId="Web-{17847FB6-2578-96D0-4181-55819EB29EBC}" dt="2022-03-02T21:54:43.193" v="756" actId="20577"/>
          <ac:spMkLst>
            <pc:docMk/>
            <pc:sldMk cId="3222921073" sldId="540"/>
            <ac:spMk id="8" creationId="{E6122650-4F9D-5E46-8605-1D84C1F3F639}"/>
          </ac:spMkLst>
        </pc:spChg>
        <pc:spChg chg="add del mod">
          <ac:chgData name="Kochnev Kirill Romanovich" userId="S::kkochnev@ozon.ru::7ec233ba-5f4f-4279-8e83-e6b3ebb77aee" providerId="AD" clId="Web-{17847FB6-2578-96D0-4181-55819EB29EBC}" dt="2022-03-02T21:48:57.414" v="669"/>
          <ac:spMkLst>
            <pc:docMk/>
            <pc:sldMk cId="3222921073" sldId="540"/>
            <ac:spMk id="15" creationId="{5B6A0F46-E6C3-43A6-8269-8DEF1D1FF954}"/>
          </ac:spMkLst>
        </pc:spChg>
        <pc:spChg chg="add del mod">
          <ac:chgData name="Kochnev Kirill Romanovich" userId="S::kkochnev@ozon.ru::7ec233ba-5f4f-4279-8e83-e6b3ebb77aee" providerId="AD" clId="Web-{17847FB6-2578-96D0-4181-55819EB29EBC}" dt="2022-03-02T21:53:58.848" v="690"/>
          <ac:spMkLst>
            <pc:docMk/>
            <pc:sldMk cId="3222921073" sldId="540"/>
            <ac:spMk id="19" creationId="{E63072A8-7875-4C35-A5C5-2FD7EC9B30FE}"/>
          </ac:spMkLst>
        </pc:spChg>
        <pc:picChg chg="add mod">
          <ac:chgData name="Kochnev Kirill Romanovich" userId="S::kkochnev@ozon.ru::7ec233ba-5f4f-4279-8e83-e6b3ebb77aee" providerId="AD" clId="Web-{17847FB6-2578-96D0-4181-55819EB29EBC}" dt="2022-03-02T21:54:18.896" v="698" actId="1076"/>
          <ac:picMkLst>
            <pc:docMk/>
            <pc:sldMk cId="3222921073" sldId="540"/>
            <ac:picMk id="7" creationId="{CAECA9D4-D30D-4BED-862E-5706B8E7FD2B}"/>
          </ac:picMkLst>
        </pc:picChg>
        <pc:picChg chg="del">
          <ac:chgData name="Kochnev Kirill Romanovich" userId="S::kkochnev@ozon.ru::7ec233ba-5f4f-4279-8e83-e6b3ebb77aee" providerId="AD" clId="Web-{17847FB6-2578-96D0-4181-55819EB29EBC}" dt="2022-03-02T21:48:17.257" v="622"/>
          <ac:picMkLst>
            <pc:docMk/>
            <pc:sldMk cId="3222921073" sldId="540"/>
            <ac:picMk id="11" creationId="{DACB0214-F54B-6047-8BE2-4F429C5AB1E3}"/>
          </ac:picMkLst>
        </pc:picChg>
        <pc:picChg chg="del">
          <ac:chgData name="Kochnev Kirill Romanovich" userId="S::kkochnev@ozon.ru::7ec233ba-5f4f-4279-8e83-e6b3ebb77aee" providerId="AD" clId="Web-{17847FB6-2578-96D0-4181-55819EB29EBC}" dt="2022-03-02T21:48:53.726" v="667"/>
          <ac:picMkLst>
            <pc:docMk/>
            <pc:sldMk cId="3222921073" sldId="540"/>
            <ac:picMk id="12" creationId="{E33B14D2-F34B-6A46-A5AB-D0996A1E94D6}"/>
          </ac:picMkLst>
        </pc:picChg>
        <pc:picChg chg="del">
          <ac:chgData name="Kochnev Kirill Romanovich" userId="S::kkochnev@ozon.ru::7ec233ba-5f4f-4279-8e83-e6b3ebb77aee" providerId="AD" clId="Web-{17847FB6-2578-96D0-4181-55819EB29EBC}" dt="2022-03-02T21:53:57.301" v="689"/>
          <ac:picMkLst>
            <pc:docMk/>
            <pc:sldMk cId="3222921073" sldId="540"/>
            <ac:picMk id="13" creationId="{B85869C3-6C36-7640-B2B4-1D6B51659BAD}"/>
          </ac:picMkLst>
        </pc:picChg>
        <pc:picChg chg="add mod">
          <ac:chgData name="Kochnev Kirill Romanovich" userId="S::kkochnev@ozon.ru::7ec233ba-5f4f-4279-8e83-e6b3ebb77aee" providerId="AD" clId="Web-{17847FB6-2578-96D0-4181-55819EB29EBC}" dt="2022-03-02T21:54:13.599" v="696" actId="1076"/>
          <ac:picMkLst>
            <pc:docMk/>
            <pc:sldMk cId="3222921073" sldId="540"/>
            <ac:picMk id="17" creationId="{98F5D869-D587-4DD9-B143-7C19C4291CE2}"/>
          </ac:picMkLst>
        </pc:picChg>
        <pc:picChg chg="add mod">
          <ac:chgData name="Kochnev Kirill Romanovich" userId="S::kkochnev@ozon.ru::7ec233ba-5f4f-4279-8e83-e6b3ebb77aee" providerId="AD" clId="Web-{17847FB6-2578-96D0-4181-55819EB29EBC}" dt="2022-03-02T21:54:02.224" v="692" actId="1076"/>
          <ac:picMkLst>
            <pc:docMk/>
            <pc:sldMk cId="3222921073" sldId="540"/>
            <ac:picMk id="21" creationId="{1349B2AA-CC30-47D9-969E-6488FC3D7252}"/>
          </ac:picMkLst>
        </pc:picChg>
      </pc:sldChg>
      <pc:sldChg chg="add del">
        <pc:chgData name="Kochnev Kirill Romanovich" userId="S::kkochnev@ozon.ru::7ec233ba-5f4f-4279-8e83-e6b3ebb77aee" providerId="AD" clId="Web-{17847FB6-2578-96D0-4181-55819EB29EBC}" dt="2022-03-02T21:53:40.926" v="688"/>
        <pc:sldMkLst>
          <pc:docMk/>
          <pc:sldMk cId="3852414659" sldId="549"/>
        </pc:sldMkLst>
      </pc:sldChg>
      <pc:sldChg chg="modSp">
        <pc:chgData name="Kochnev Kirill Romanovich" userId="S::kkochnev@ozon.ru::7ec233ba-5f4f-4279-8e83-e6b3ebb77aee" providerId="AD" clId="Web-{17847FB6-2578-96D0-4181-55819EB29EBC}" dt="2022-03-02T21:17:17.511" v="507" actId="20577"/>
        <pc:sldMkLst>
          <pc:docMk/>
          <pc:sldMk cId="2095449678" sldId="561"/>
        </pc:sldMkLst>
        <pc:spChg chg="mod">
          <ac:chgData name="Kochnev Kirill Romanovich" userId="S::kkochnev@ozon.ru::7ec233ba-5f4f-4279-8e83-e6b3ebb77aee" providerId="AD" clId="Web-{17847FB6-2578-96D0-4181-55819EB29EBC}" dt="2022-03-02T21:14:54.680" v="355" actId="20577"/>
          <ac:spMkLst>
            <pc:docMk/>
            <pc:sldMk cId="2095449678" sldId="561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17847FB6-2578-96D0-4181-55819EB29EBC}" dt="2022-03-02T21:17:17.511" v="507" actId="20577"/>
          <ac:spMkLst>
            <pc:docMk/>
            <pc:sldMk cId="2095449678" sldId="561"/>
            <ac:spMk id="3" creationId="{00000000-0000-0000-0000-000000000000}"/>
          </ac:spMkLst>
        </pc:spChg>
      </pc:sldChg>
      <pc:sldChg chg="modSp">
        <pc:chgData name="Kochnev Kirill Romanovich" userId="S::kkochnev@ozon.ru::7ec233ba-5f4f-4279-8e83-e6b3ebb77aee" providerId="AD" clId="Web-{17847FB6-2578-96D0-4181-55819EB29EBC}" dt="2022-03-02T21:03:26.337" v="40" actId="20577"/>
        <pc:sldMkLst>
          <pc:docMk/>
          <pc:sldMk cId="385818284" sldId="563"/>
        </pc:sldMkLst>
        <pc:spChg chg="mod">
          <ac:chgData name="Kochnev Kirill Romanovich" userId="S::kkochnev@ozon.ru::7ec233ba-5f4f-4279-8e83-e6b3ebb77aee" providerId="AD" clId="Web-{17847FB6-2578-96D0-4181-55819EB29EBC}" dt="2022-03-02T21:03:26.337" v="40" actId="20577"/>
          <ac:spMkLst>
            <pc:docMk/>
            <pc:sldMk cId="385818284" sldId="563"/>
            <ac:spMk id="3" creationId="{00000000-0000-0000-0000-000000000000}"/>
          </ac:spMkLst>
        </pc:spChg>
      </pc:sldChg>
      <pc:sldChg chg="del">
        <pc:chgData name="Kochnev Kirill Romanovich" userId="S::kkochnev@ozon.ru::7ec233ba-5f4f-4279-8e83-e6b3ebb77aee" providerId="AD" clId="Web-{17847FB6-2578-96D0-4181-55819EB29EBC}" dt="2022-03-02T21:54:57.881" v="758"/>
        <pc:sldMkLst>
          <pc:docMk/>
          <pc:sldMk cId="1446313323" sldId="565"/>
        </pc:sldMkLst>
      </pc:sldChg>
      <pc:sldChg chg="ord">
        <pc:chgData name="Kochnev Kirill Romanovich" userId="S::kkochnev@ozon.ru::7ec233ba-5f4f-4279-8e83-e6b3ebb77aee" providerId="AD" clId="Web-{17847FB6-2578-96D0-4181-55819EB29EBC}" dt="2022-03-02T21:02:20.914" v="13"/>
        <pc:sldMkLst>
          <pc:docMk/>
          <pc:sldMk cId="3707246411" sldId="593"/>
        </pc:sldMkLst>
      </pc:sldChg>
      <pc:sldChg chg="modSp">
        <pc:chgData name="Kochnev Kirill Romanovich" userId="S::kkochnev@ozon.ru::7ec233ba-5f4f-4279-8e83-e6b3ebb77aee" providerId="AD" clId="Web-{17847FB6-2578-96D0-4181-55819EB29EBC}" dt="2022-03-02T21:13:03.506" v="316" actId="20577"/>
        <pc:sldMkLst>
          <pc:docMk/>
          <pc:sldMk cId="2897573155" sldId="596"/>
        </pc:sldMkLst>
        <pc:spChg chg="mod">
          <ac:chgData name="Kochnev Kirill Romanovich" userId="S::kkochnev@ozon.ru::7ec233ba-5f4f-4279-8e83-e6b3ebb77aee" providerId="AD" clId="Web-{17847FB6-2578-96D0-4181-55819EB29EBC}" dt="2022-03-02T21:10:33.721" v="204" actId="20577"/>
          <ac:spMkLst>
            <pc:docMk/>
            <pc:sldMk cId="2897573155" sldId="596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17847FB6-2578-96D0-4181-55819EB29EBC}" dt="2022-03-02T21:13:03.506" v="316" actId="20577"/>
          <ac:spMkLst>
            <pc:docMk/>
            <pc:sldMk cId="2897573155" sldId="596"/>
            <ac:spMk id="3" creationId="{00000000-0000-0000-0000-000000000000}"/>
          </ac:spMkLst>
        </pc:spChg>
      </pc:sldChg>
      <pc:sldChg chg="delSp modSp">
        <pc:chgData name="Kochnev Kirill Romanovich" userId="S::kkochnev@ozon.ru::7ec233ba-5f4f-4279-8e83-e6b3ebb77aee" providerId="AD" clId="Web-{17847FB6-2578-96D0-4181-55819EB29EBC}" dt="2022-03-02T21:14:20.476" v="322" actId="20577"/>
        <pc:sldMkLst>
          <pc:docMk/>
          <pc:sldMk cId="1748704587" sldId="597"/>
        </pc:sldMkLst>
        <pc:spChg chg="mod">
          <ac:chgData name="Kochnev Kirill Romanovich" userId="S::kkochnev@ozon.ru::7ec233ba-5f4f-4279-8e83-e6b3ebb77aee" providerId="AD" clId="Web-{17847FB6-2578-96D0-4181-55819EB29EBC}" dt="2022-03-02T21:14:20.476" v="322" actId="20577"/>
          <ac:spMkLst>
            <pc:docMk/>
            <pc:sldMk cId="1748704587" sldId="597"/>
            <ac:spMk id="3" creationId="{00000000-0000-0000-0000-000000000000}"/>
          </ac:spMkLst>
        </pc:spChg>
        <pc:spChg chg="del">
          <ac:chgData name="Kochnev Kirill Romanovich" userId="S::kkochnev@ozon.ru::7ec233ba-5f4f-4279-8e83-e6b3ebb77aee" providerId="AD" clId="Web-{17847FB6-2578-96D0-4181-55819EB29EBC}" dt="2022-03-02T21:14:16.226" v="320"/>
          <ac:spMkLst>
            <pc:docMk/>
            <pc:sldMk cId="1748704587" sldId="597"/>
            <ac:spMk id="7" creationId="{E0744A26-2EBA-4C52-8B8F-130B2471DEE2}"/>
          </ac:spMkLst>
        </pc:spChg>
      </pc:sldChg>
      <pc:sldChg chg="modSp del ord">
        <pc:chgData name="Kochnev Kirill Romanovich" userId="S::kkochnev@ozon.ru::7ec233ba-5f4f-4279-8e83-e6b3ebb77aee" providerId="AD" clId="Web-{17847FB6-2578-96D0-4181-55819EB29EBC}" dt="2022-03-02T21:03:32.431" v="41"/>
        <pc:sldMkLst>
          <pc:docMk/>
          <pc:sldMk cId="2504276811" sldId="633"/>
        </pc:sldMkLst>
        <pc:spChg chg="mod">
          <ac:chgData name="Kochnev Kirill Romanovich" userId="S::kkochnev@ozon.ru::7ec233ba-5f4f-4279-8e83-e6b3ebb77aee" providerId="AD" clId="Web-{17847FB6-2578-96D0-4181-55819EB29EBC}" dt="2022-03-02T21:02:40.914" v="20" actId="20577"/>
          <ac:spMkLst>
            <pc:docMk/>
            <pc:sldMk cId="2504276811" sldId="633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17847FB6-2578-96D0-4181-55819EB29EBC}" dt="2022-03-02T21:02:59.399" v="31" actId="20577"/>
          <ac:spMkLst>
            <pc:docMk/>
            <pc:sldMk cId="2504276811" sldId="633"/>
            <ac:spMk id="3" creationId="{00000000-0000-0000-0000-000000000000}"/>
          </ac:spMkLst>
        </pc:spChg>
      </pc:sldChg>
      <pc:sldChg chg="modSp add">
        <pc:chgData name="Kochnev Kirill Romanovich" userId="S::kkochnev@ozon.ru::7ec233ba-5f4f-4279-8e83-e6b3ebb77aee" providerId="AD" clId="Web-{17847FB6-2578-96D0-4181-55819EB29EBC}" dt="2022-03-02T21:13:28.819" v="319" actId="20577"/>
        <pc:sldMkLst>
          <pc:docMk/>
          <pc:sldMk cId="1393721803" sldId="634"/>
        </pc:sldMkLst>
        <pc:spChg chg="mod">
          <ac:chgData name="Kochnev Kirill Romanovich" userId="S::kkochnev@ozon.ru::7ec233ba-5f4f-4279-8e83-e6b3ebb77aee" providerId="AD" clId="Web-{17847FB6-2578-96D0-4181-55819EB29EBC}" dt="2022-03-02T21:04:27.135" v="43" actId="20577"/>
          <ac:spMkLst>
            <pc:docMk/>
            <pc:sldMk cId="1393721803" sldId="634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17847FB6-2578-96D0-4181-55819EB29EBC}" dt="2022-03-02T21:13:28.819" v="319" actId="20577"/>
          <ac:spMkLst>
            <pc:docMk/>
            <pc:sldMk cId="1393721803" sldId="634"/>
            <ac:spMk id="3" creationId="{00000000-0000-0000-0000-000000000000}"/>
          </ac:spMkLst>
        </pc:spChg>
      </pc:sldChg>
      <pc:sldChg chg="addSp delSp modSp add ord replId">
        <pc:chgData name="Kochnev Kirill Romanovich" userId="S::kkochnev@ozon.ru::7ec233ba-5f4f-4279-8e83-e6b3ebb77aee" providerId="AD" clId="Web-{17847FB6-2578-96D0-4181-55819EB29EBC}" dt="2022-03-02T21:17:20.449" v="509"/>
        <pc:sldMkLst>
          <pc:docMk/>
          <pc:sldMk cId="119425686" sldId="635"/>
        </pc:sldMkLst>
        <pc:spChg chg="del">
          <ac:chgData name="Kochnev Kirill Romanovich" userId="S::kkochnev@ozon.ru::7ec233ba-5f4f-4279-8e83-e6b3ebb77aee" providerId="AD" clId="Web-{17847FB6-2578-96D0-4181-55819EB29EBC}" dt="2022-03-02T21:16:28.573" v="497"/>
          <ac:spMkLst>
            <pc:docMk/>
            <pc:sldMk cId="119425686" sldId="635"/>
            <ac:spMk id="2" creationId="{00000000-0000-0000-0000-000000000000}"/>
          </ac:spMkLst>
        </pc:spChg>
        <pc:spChg chg="del">
          <ac:chgData name="Kochnev Kirill Romanovich" userId="S::kkochnev@ozon.ru::7ec233ba-5f4f-4279-8e83-e6b3ebb77aee" providerId="AD" clId="Web-{17847FB6-2578-96D0-4181-55819EB29EBC}" dt="2022-03-02T21:16:29.698" v="498"/>
          <ac:spMkLst>
            <pc:docMk/>
            <pc:sldMk cId="119425686" sldId="635"/>
            <ac:spMk id="3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17847FB6-2578-96D0-4181-55819EB29EBC}" dt="2022-03-02T21:16:31.120" v="499"/>
          <ac:spMkLst>
            <pc:docMk/>
            <pc:sldMk cId="119425686" sldId="635"/>
            <ac:spMk id="7" creationId="{6713B802-55E3-4FF3-99F3-83CC9465AD9A}"/>
          </ac:spMkLst>
        </pc:spChg>
        <pc:spChg chg="add del mod">
          <ac:chgData name="Kochnev Kirill Romanovich" userId="S::kkochnev@ozon.ru::7ec233ba-5f4f-4279-8e83-e6b3ebb77aee" providerId="AD" clId="Web-{17847FB6-2578-96D0-4181-55819EB29EBC}" dt="2022-03-02T21:17:03.699" v="500"/>
          <ac:spMkLst>
            <pc:docMk/>
            <pc:sldMk cId="119425686" sldId="635"/>
            <ac:spMk id="9" creationId="{D09022CC-C5E3-43B1-8794-E03326204C12}"/>
          </ac:spMkLst>
        </pc:spChg>
        <pc:picChg chg="add mod">
          <ac:chgData name="Kochnev Kirill Romanovich" userId="S::kkochnev@ozon.ru::7ec233ba-5f4f-4279-8e83-e6b3ebb77aee" providerId="AD" clId="Web-{17847FB6-2578-96D0-4181-55819EB29EBC}" dt="2022-03-02T21:17:10.308" v="504" actId="14100"/>
          <ac:picMkLst>
            <pc:docMk/>
            <pc:sldMk cId="119425686" sldId="635"/>
            <ac:picMk id="10" creationId="{36478A72-70E2-49D6-9CB0-F38EAE09D6BD}"/>
          </ac:picMkLst>
        </pc:picChg>
      </pc:sldChg>
      <pc:sldChg chg="modSp add del replId">
        <pc:chgData name="Kochnev Kirill Romanovich" userId="S::kkochnev@ozon.ru::7ec233ba-5f4f-4279-8e83-e6b3ebb77aee" providerId="AD" clId="Web-{17847FB6-2578-96D0-4181-55819EB29EBC}" dt="2022-03-02T21:47:46.381" v="614"/>
        <pc:sldMkLst>
          <pc:docMk/>
          <pc:sldMk cId="2091106224" sldId="636"/>
        </pc:sldMkLst>
        <pc:spChg chg="mod">
          <ac:chgData name="Kochnev Kirill Romanovich" userId="S::kkochnev@ozon.ru::7ec233ba-5f4f-4279-8e83-e6b3ebb77aee" providerId="AD" clId="Web-{17847FB6-2578-96D0-4181-55819EB29EBC}" dt="2022-03-02T21:17:28.593" v="520" actId="20577"/>
          <ac:spMkLst>
            <pc:docMk/>
            <pc:sldMk cId="2091106224" sldId="636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17847FB6-2578-96D0-4181-55819EB29EBC}" dt="2022-03-02T21:46:34.488" v="606" actId="20577"/>
          <ac:spMkLst>
            <pc:docMk/>
            <pc:sldMk cId="2091106224" sldId="636"/>
            <ac:spMk id="3" creationId="{00000000-0000-0000-0000-000000000000}"/>
          </ac:spMkLst>
        </pc:spChg>
      </pc:sldChg>
      <pc:sldChg chg="add replId">
        <pc:chgData name="Kochnev Kirill Romanovich" userId="S::kkochnev@ozon.ru::7ec233ba-5f4f-4279-8e83-e6b3ebb77aee" providerId="AD" clId="Web-{17847FB6-2578-96D0-4181-55819EB29EBC}" dt="2022-03-02T21:47:25.490" v="607"/>
        <pc:sldMkLst>
          <pc:docMk/>
          <pc:sldMk cId="3637739442" sldId="637"/>
        </pc:sldMkLst>
      </pc:sldChg>
      <pc:sldChg chg="add replId">
        <pc:chgData name="Kochnev Kirill Romanovich" userId="S::kkochnev@ozon.ru::7ec233ba-5f4f-4279-8e83-e6b3ebb77aee" providerId="AD" clId="Web-{17847FB6-2578-96D0-4181-55819EB29EBC}" dt="2022-03-02T21:47:33.818" v="608"/>
        <pc:sldMkLst>
          <pc:docMk/>
          <pc:sldMk cId="3832612563" sldId="638"/>
        </pc:sldMkLst>
      </pc:sldChg>
      <pc:sldChg chg="delSp modSp add ord replId">
        <pc:chgData name="Kochnev Kirill Romanovich" userId="S::kkochnev@ozon.ru::7ec233ba-5f4f-4279-8e83-e6b3ebb77aee" providerId="AD" clId="Web-{17847FB6-2578-96D0-4181-55819EB29EBC}" dt="2022-03-02T21:56:22.368" v="827" actId="20577"/>
        <pc:sldMkLst>
          <pc:docMk/>
          <pc:sldMk cId="1854161931" sldId="639"/>
        </pc:sldMkLst>
        <pc:spChg chg="mod">
          <ac:chgData name="Kochnev Kirill Romanovich" userId="S::kkochnev@ozon.ru::7ec233ba-5f4f-4279-8e83-e6b3ebb77aee" providerId="AD" clId="Web-{17847FB6-2578-96D0-4181-55819EB29EBC}" dt="2022-03-02T21:55:06.882" v="766" actId="20577"/>
          <ac:spMkLst>
            <pc:docMk/>
            <pc:sldMk cId="1854161931" sldId="639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17847FB6-2578-96D0-4181-55819EB29EBC}" dt="2022-03-02T21:55:42.336" v="808" actId="20577"/>
          <ac:spMkLst>
            <pc:docMk/>
            <pc:sldMk cId="1854161931" sldId="639"/>
            <ac:spMk id="3" creationId="{00000000-0000-0000-0000-000000000000}"/>
          </ac:spMkLst>
        </pc:spChg>
        <pc:spChg chg="del">
          <ac:chgData name="Kochnev Kirill Romanovich" userId="S::kkochnev@ozon.ru::7ec233ba-5f4f-4279-8e83-e6b3ebb77aee" providerId="AD" clId="Web-{17847FB6-2578-96D0-4181-55819EB29EBC}" dt="2022-03-02T21:55:10.335" v="767"/>
          <ac:spMkLst>
            <pc:docMk/>
            <pc:sldMk cId="1854161931" sldId="639"/>
            <ac:spMk id="9" creationId="{00000000-0000-0000-0000-000000000000}"/>
          </ac:spMkLst>
        </pc:spChg>
        <pc:spChg chg="del mod">
          <ac:chgData name="Kochnev Kirill Romanovich" userId="S::kkochnev@ozon.ru::7ec233ba-5f4f-4279-8e83-e6b3ebb77aee" providerId="AD" clId="Web-{17847FB6-2578-96D0-4181-55819EB29EBC}" dt="2022-03-02T21:55:11.772" v="769"/>
          <ac:spMkLst>
            <pc:docMk/>
            <pc:sldMk cId="1854161931" sldId="639"/>
            <ac:spMk id="11" creationId="{00000000-0000-0000-0000-000000000000}"/>
          </ac:spMkLst>
        </pc:spChg>
        <pc:spChg chg="del">
          <ac:chgData name="Kochnev Kirill Romanovich" userId="S::kkochnev@ozon.ru::7ec233ba-5f4f-4279-8e83-e6b3ebb77aee" providerId="AD" clId="Web-{17847FB6-2578-96D0-4181-55819EB29EBC}" dt="2022-03-02T21:55:12.382" v="770"/>
          <ac:spMkLst>
            <pc:docMk/>
            <pc:sldMk cId="1854161931" sldId="639"/>
            <ac:spMk id="12" creationId="{00000000-0000-0000-0000-000000000000}"/>
          </ac:spMkLst>
        </pc:spChg>
        <pc:spChg chg="del">
          <ac:chgData name="Kochnev Kirill Romanovich" userId="S::kkochnev@ozon.ru::7ec233ba-5f4f-4279-8e83-e6b3ebb77aee" providerId="AD" clId="Web-{17847FB6-2578-96D0-4181-55819EB29EBC}" dt="2022-03-02T21:55:12.991" v="771"/>
          <ac:spMkLst>
            <pc:docMk/>
            <pc:sldMk cId="1854161931" sldId="639"/>
            <ac:spMk id="14" creationId="{00000000-0000-0000-0000-000000000000}"/>
          </ac:spMkLst>
        </pc:spChg>
        <pc:spChg chg="del">
          <ac:chgData name="Kochnev Kirill Romanovich" userId="S::kkochnev@ozon.ru::7ec233ba-5f4f-4279-8e83-e6b3ebb77aee" providerId="AD" clId="Web-{17847FB6-2578-96D0-4181-55819EB29EBC}" dt="2022-03-02T21:55:13.772" v="772"/>
          <ac:spMkLst>
            <pc:docMk/>
            <pc:sldMk cId="1854161931" sldId="639"/>
            <ac:spMk id="15" creationId="{00000000-0000-0000-0000-000000000000}"/>
          </ac:spMkLst>
        </pc:spChg>
        <pc:spChg chg="del">
          <ac:chgData name="Kochnev Kirill Romanovich" userId="S::kkochnev@ozon.ru::7ec233ba-5f4f-4279-8e83-e6b3ebb77aee" providerId="AD" clId="Web-{17847FB6-2578-96D0-4181-55819EB29EBC}" dt="2022-03-02T21:55:14.460" v="773"/>
          <ac:spMkLst>
            <pc:docMk/>
            <pc:sldMk cId="1854161931" sldId="639"/>
            <ac:spMk id="16" creationId="{00000000-0000-0000-0000-000000000000}"/>
          </ac:spMkLst>
        </pc:spChg>
        <pc:spChg chg="del">
          <ac:chgData name="Kochnev Kirill Romanovich" userId="S::kkochnev@ozon.ru::7ec233ba-5f4f-4279-8e83-e6b3ebb77aee" providerId="AD" clId="Web-{17847FB6-2578-96D0-4181-55819EB29EBC}" dt="2022-03-02T21:55:16.116" v="776"/>
          <ac:spMkLst>
            <pc:docMk/>
            <pc:sldMk cId="1854161931" sldId="639"/>
            <ac:spMk id="18" creationId="{00000000-0000-0000-0000-000000000000}"/>
          </ac:spMkLst>
        </pc:spChg>
        <pc:spChg chg="del">
          <ac:chgData name="Kochnev Kirill Romanovich" userId="S::kkochnev@ozon.ru::7ec233ba-5f4f-4279-8e83-e6b3ebb77aee" providerId="AD" clId="Web-{17847FB6-2578-96D0-4181-55819EB29EBC}" dt="2022-03-02T21:55:15.538" v="775"/>
          <ac:spMkLst>
            <pc:docMk/>
            <pc:sldMk cId="1854161931" sldId="639"/>
            <ac:spMk id="19" creationId="{00000000-0000-0000-0000-000000000000}"/>
          </ac:spMkLst>
        </pc:spChg>
        <pc:spChg chg="del">
          <ac:chgData name="Kochnev Kirill Romanovich" userId="S::kkochnev@ozon.ru::7ec233ba-5f4f-4279-8e83-e6b3ebb77aee" providerId="AD" clId="Web-{17847FB6-2578-96D0-4181-55819EB29EBC}" dt="2022-03-02T21:55:14.960" v="774"/>
          <ac:spMkLst>
            <pc:docMk/>
            <pc:sldMk cId="1854161931" sldId="639"/>
            <ac:spMk id="20" creationId="{00000000-0000-0000-0000-000000000000}"/>
          </ac:spMkLst>
        </pc:spChg>
        <pc:spChg chg="del">
          <ac:chgData name="Kochnev Kirill Romanovich" userId="S::kkochnev@ozon.ru::7ec233ba-5f4f-4279-8e83-e6b3ebb77aee" providerId="AD" clId="Web-{17847FB6-2578-96D0-4181-55819EB29EBC}" dt="2022-03-02T21:55:18.804" v="777"/>
          <ac:spMkLst>
            <pc:docMk/>
            <pc:sldMk cId="1854161931" sldId="639"/>
            <ac:spMk id="21" creationId="{00000000-0000-0000-0000-000000000000}"/>
          </ac:spMkLst>
        </pc:spChg>
        <pc:spChg chg="mod">
          <ac:chgData name="Kochnev Kirill Romanovich" userId="S::kkochnev@ozon.ru::7ec233ba-5f4f-4279-8e83-e6b3ebb77aee" providerId="AD" clId="Web-{17847FB6-2578-96D0-4181-55819EB29EBC}" dt="2022-03-02T21:56:08.774" v="821" actId="20577"/>
          <ac:spMkLst>
            <pc:docMk/>
            <pc:sldMk cId="1854161931" sldId="639"/>
            <ac:spMk id="22" creationId="{00000000-0000-0000-0000-000000000000}"/>
          </ac:spMkLst>
        </pc:spChg>
        <pc:spChg chg="mod">
          <ac:chgData name="Kochnev Kirill Romanovich" userId="S::kkochnev@ozon.ru::7ec233ba-5f4f-4279-8e83-e6b3ebb77aee" providerId="AD" clId="Web-{17847FB6-2578-96D0-4181-55819EB29EBC}" dt="2022-03-02T21:56:22.368" v="827" actId="20577"/>
          <ac:spMkLst>
            <pc:docMk/>
            <pc:sldMk cId="1854161931" sldId="639"/>
            <ac:spMk id="23" creationId="{00000000-0000-0000-0000-000000000000}"/>
          </ac:spMkLst>
        </pc:spChg>
        <pc:picChg chg="del">
          <ac:chgData name="Kochnev Kirill Romanovich" userId="S::kkochnev@ozon.ru::7ec233ba-5f4f-4279-8e83-e6b3ebb77aee" providerId="AD" clId="Web-{17847FB6-2578-96D0-4181-55819EB29EBC}" dt="2022-03-02T21:55:42.726" v="809"/>
          <ac:picMkLst>
            <pc:docMk/>
            <pc:sldMk cId="1854161931" sldId="639"/>
            <ac:picMk id="24" creationId="{00000000-0000-0000-0000-000000000000}"/>
          </ac:picMkLst>
        </pc:picChg>
        <pc:picChg chg="del">
          <ac:chgData name="Kochnev Kirill Romanovich" userId="S::kkochnev@ozon.ru::7ec233ba-5f4f-4279-8e83-e6b3ebb77aee" providerId="AD" clId="Web-{17847FB6-2578-96D0-4181-55819EB29EBC}" dt="2022-03-02T21:55:44.633" v="810"/>
          <ac:picMkLst>
            <pc:docMk/>
            <pc:sldMk cId="1854161931" sldId="639"/>
            <ac:picMk id="25" creationId="{00000000-0000-0000-0000-000000000000}"/>
          </ac:picMkLst>
        </pc:picChg>
      </pc:sldChg>
      <pc:sldChg chg="add del replId">
        <pc:chgData name="Kochnev Kirill Romanovich" userId="S::kkochnev@ozon.ru::7ec233ba-5f4f-4279-8e83-e6b3ebb77aee" providerId="AD" clId="Web-{17847FB6-2578-96D0-4181-55819EB29EBC}" dt="2022-03-02T21:47:51.819" v="617"/>
        <pc:sldMkLst>
          <pc:docMk/>
          <pc:sldMk cId="2063568959" sldId="639"/>
        </pc:sldMkLst>
      </pc:sldChg>
    </pc:docChg>
  </pc:docChgLst>
  <pc:docChgLst>
    <pc:chgData name="Kochnev Kirill Romanovich" userId="S::kkochnev@ozon.ru::7ec233ba-5f4f-4279-8e83-e6b3ebb77aee" providerId="AD" clId="Web-{B56610BF-C148-164B-1E8C-4ABE8464E35E}"/>
    <pc:docChg chg="addSld delSld modSld modSection">
      <pc:chgData name="Kochnev Kirill Romanovich" userId="S::kkochnev@ozon.ru::7ec233ba-5f4f-4279-8e83-e6b3ebb77aee" providerId="AD" clId="Web-{B56610BF-C148-164B-1E8C-4ABE8464E35E}" dt="2023-02-17T14:22:40.626" v="9"/>
      <pc:docMkLst>
        <pc:docMk/>
      </pc:docMkLst>
      <pc:sldChg chg="del">
        <pc:chgData name="Kochnev Kirill Romanovich" userId="S::kkochnev@ozon.ru::7ec233ba-5f4f-4279-8e83-e6b3ebb77aee" providerId="AD" clId="Web-{B56610BF-C148-164B-1E8C-4ABE8464E35E}" dt="2023-02-17T14:22:28.875" v="7"/>
        <pc:sldMkLst>
          <pc:docMk/>
          <pc:sldMk cId="36613193" sldId="450"/>
        </pc:sldMkLst>
      </pc:sldChg>
      <pc:sldChg chg="delSp">
        <pc:chgData name="Kochnev Kirill Romanovich" userId="S::kkochnev@ozon.ru::7ec233ba-5f4f-4279-8e83-e6b3ebb77aee" providerId="AD" clId="Web-{B56610BF-C148-164B-1E8C-4ABE8464E35E}" dt="2023-02-17T14:22:40.626" v="9"/>
        <pc:sldMkLst>
          <pc:docMk/>
          <pc:sldMk cId="1777128012" sldId="558"/>
        </pc:sldMkLst>
        <pc:spChg chg="del">
          <ac:chgData name="Kochnev Kirill Romanovich" userId="S::kkochnev@ozon.ru::7ec233ba-5f4f-4279-8e83-e6b3ebb77aee" providerId="AD" clId="Web-{B56610BF-C148-164B-1E8C-4ABE8464E35E}" dt="2023-02-17T14:22:39.110" v="8"/>
          <ac:spMkLst>
            <pc:docMk/>
            <pc:sldMk cId="1777128012" sldId="558"/>
            <ac:spMk id="12" creationId="{20E8AA97-23C7-4F2B-98DA-9BF80B5DA030}"/>
          </ac:spMkLst>
        </pc:spChg>
        <pc:picChg chg="del">
          <ac:chgData name="Kochnev Kirill Romanovich" userId="S::kkochnev@ozon.ru::7ec233ba-5f4f-4279-8e83-e6b3ebb77aee" providerId="AD" clId="Web-{B56610BF-C148-164B-1E8C-4ABE8464E35E}" dt="2023-02-17T14:22:40.626" v="9"/>
          <ac:picMkLst>
            <pc:docMk/>
            <pc:sldMk cId="1777128012" sldId="558"/>
            <ac:picMk id="11" creationId="{782EC16A-7270-4003-B6F8-02059FEBAAA2}"/>
          </ac:picMkLst>
        </pc:picChg>
      </pc:sldChg>
      <pc:sldChg chg="addSp modSp new">
        <pc:chgData name="Kochnev Kirill Romanovich" userId="S::kkochnev@ozon.ru::7ec233ba-5f4f-4279-8e83-e6b3ebb77aee" providerId="AD" clId="Web-{B56610BF-C148-164B-1E8C-4ABE8464E35E}" dt="2023-02-17T14:22:26.516" v="6" actId="20577"/>
        <pc:sldMkLst>
          <pc:docMk/>
          <pc:sldMk cId="3986884258" sldId="704"/>
        </pc:sldMkLst>
        <pc:spChg chg="mod">
          <ac:chgData name="Kochnev Kirill Romanovich" userId="S::kkochnev@ozon.ru::7ec233ba-5f4f-4279-8e83-e6b3ebb77aee" providerId="AD" clId="Web-{B56610BF-C148-164B-1E8C-4ABE8464E35E}" dt="2023-02-17T14:22:20.578" v="5" actId="1076"/>
          <ac:spMkLst>
            <pc:docMk/>
            <pc:sldMk cId="3986884258" sldId="704"/>
            <ac:spMk id="2" creationId="{3D0D766B-6F6D-3538-4F25-F8405D4A33BE}"/>
          </ac:spMkLst>
        </pc:spChg>
        <pc:spChg chg="add mod">
          <ac:chgData name="Kochnev Kirill Romanovich" userId="S::kkochnev@ozon.ru::7ec233ba-5f4f-4279-8e83-e6b3ebb77aee" providerId="AD" clId="Web-{B56610BF-C148-164B-1E8C-4ABE8464E35E}" dt="2023-02-17T14:22:26.516" v="6" actId="20577"/>
          <ac:spMkLst>
            <pc:docMk/>
            <pc:sldMk cId="3986884258" sldId="704"/>
            <ac:spMk id="4" creationId="{84D79EFE-4112-9CB3-6FCE-6339EBF83DF5}"/>
          </ac:spMkLst>
        </pc:spChg>
      </pc:sldChg>
    </pc:docChg>
  </pc:docChgLst>
  <pc:docChgLst>
    <pc:chgData name="Kochnev Kirill Romanovich" userId="S::kkochnev@ozon.ru::7ec233ba-5f4f-4279-8e83-e6b3ebb77aee" providerId="AD" clId="Web-{F10C667B-7954-FE88-6079-F2ADB0D935C9}"/>
    <pc:docChg chg="addSld delSld modSld sldOrd modSection">
      <pc:chgData name="Kochnev Kirill Romanovich" userId="S::kkochnev@ozon.ru::7ec233ba-5f4f-4279-8e83-e6b3ebb77aee" providerId="AD" clId="Web-{F10C667B-7954-FE88-6079-F2ADB0D935C9}" dt="2022-03-04T14:52:27.054" v="3068" actId="20577"/>
      <pc:docMkLst>
        <pc:docMk/>
      </pc:docMkLst>
      <pc:sldChg chg="del">
        <pc:chgData name="Kochnev Kirill Romanovich" userId="S::kkochnev@ozon.ru::7ec233ba-5f4f-4279-8e83-e6b3ebb77aee" providerId="AD" clId="Web-{F10C667B-7954-FE88-6079-F2ADB0D935C9}" dt="2022-03-04T11:54:16.591" v="497"/>
        <pc:sldMkLst>
          <pc:docMk/>
          <pc:sldMk cId="550381214" sldId="472"/>
        </pc:sldMkLst>
      </pc:sldChg>
      <pc:sldChg chg="del">
        <pc:chgData name="Kochnev Kirill Romanovich" userId="S::kkochnev@ozon.ru::7ec233ba-5f4f-4279-8e83-e6b3ebb77aee" providerId="AD" clId="Web-{F10C667B-7954-FE88-6079-F2ADB0D935C9}" dt="2022-03-04T11:54:16.591" v="496"/>
        <pc:sldMkLst>
          <pc:docMk/>
          <pc:sldMk cId="1427560085" sldId="487"/>
        </pc:sldMkLst>
      </pc:sldChg>
      <pc:sldChg chg="del">
        <pc:chgData name="Kochnev Kirill Romanovich" userId="S::kkochnev@ozon.ru::7ec233ba-5f4f-4279-8e83-e6b3ebb77aee" providerId="AD" clId="Web-{F10C667B-7954-FE88-6079-F2ADB0D935C9}" dt="2022-03-04T12:03:12.633" v="1042"/>
        <pc:sldMkLst>
          <pc:docMk/>
          <pc:sldMk cId="4074281840" sldId="535"/>
        </pc:sldMkLst>
      </pc:sldChg>
      <pc:sldChg chg="del">
        <pc:chgData name="Kochnev Kirill Romanovich" userId="S::kkochnev@ozon.ru::7ec233ba-5f4f-4279-8e83-e6b3ebb77aee" providerId="AD" clId="Web-{F10C667B-7954-FE88-6079-F2ADB0D935C9}" dt="2022-03-04T14:50:14.099" v="2890"/>
        <pc:sldMkLst>
          <pc:docMk/>
          <pc:sldMk cId="3350234657" sldId="537"/>
        </pc:sldMkLst>
      </pc:sldChg>
      <pc:sldChg chg="del">
        <pc:chgData name="Kochnev Kirill Romanovich" userId="S::kkochnev@ozon.ru::7ec233ba-5f4f-4279-8e83-e6b3ebb77aee" providerId="AD" clId="Web-{F10C667B-7954-FE88-6079-F2ADB0D935C9}" dt="2022-03-04T14:50:14.099" v="2889"/>
        <pc:sldMkLst>
          <pc:docMk/>
          <pc:sldMk cId="1257037386" sldId="538"/>
        </pc:sldMkLst>
      </pc:sldChg>
      <pc:sldChg chg="del">
        <pc:chgData name="Kochnev Kirill Romanovich" userId="S::kkochnev@ozon.ru::7ec233ba-5f4f-4279-8e83-e6b3ebb77aee" providerId="AD" clId="Web-{F10C667B-7954-FE88-6079-F2ADB0D935C9}" dt="2022-03-04T14:50:14.099" v="2891"/>
        <pc:sldMkLst>
          <pc:docMk/>
          <pc:sldMk cId="1621294419" sldId="541"/>
        </pc:sldMkLst>
      </pc:sldChg>
      <pc:sldChg chg="del">
        <pc:chgData name="Kochnev Kirill Romanovich" userId="S::kkochnev@ozon.ru::7ec233ba-5f4f-4279-8e83-e6b3ebb77aee" providerId="AD" clId="Web-{F10C667B-7954-FE88-6079-F2ADB0D935C9}" dt="2022-03-04T11:54:18.216" v="498"/>
        <pc:sldMkLst>
          <pc:docMk/>
          <pc:sldMk cId="3852414659" sldId="549"/>
        </pc:sldMkLst>
      </pc:sldChg>
      <pc:sldChg chg="del">
        <pc:chgData name="Kochnev Kirill Romanovich" userId="S::kkochnev@ozon.ru::7ec233ba-5f4f-4279-8e83-e6b3ebb77aee" providerId="AD" clId="Web-{F10C667B-7954-FE88-6079-F2ADB0D935C9}" dt="2022-03-04T14:50:14.099" v="2888"/>
        <pc:sldMkLst>
          <pc:docMk/>
          <pc:sldMk cId="1747288772" sldId="552"/>
        </pc:sldMkLst>
      </pc:sldChg>
      <pc:sldChg chg="del">
        <pc:chgData name="Kochnev Kirill Romanovich" userId="S::kkochnev@ozon.ru::7ec233ba-5f4f-4279-8e83-e6b3ebb77aee" providerId="AD" clId="Web-{F10C667B-7954-FE88-6079-F2ADB0D935C9}" dt="2022-03-04T14:50:14.083" v="2887"/>
        <pc:sldMkLst>
          <pc:docMk/>
          <pc:sldMk cId="552152838" sldId="555"/>
        </pc:sldMkLst>
      </pc:sldChg>
      <pc:sldChg chg="modSp">
        <pc:chgData name="Kochnev Kirill Romanovich" userId="S::kkochnev@ozon.ru::7ec233ba-5f4f-4279-8e83-e6b3ebb77aee" providerId="AD" clId="Web-{F10C667B-7954-FE88-6079-F2ADB0D935C9}" dt="2022-03-04T12:36:39.372" v="1619" actId="20577"/>
        <pc:sldMkLst>
          <pc:docMk/>
          <pc:sldMk cId="1696038875" sldId="614"/>
        </pc:sldMkLst>
        <pc:spChg chg="mod">
          <ac:chgData name="Kochnev Kirill Romanovich" userId="S::kkochnev@ozon.ru::7ec233ba-5f4f-4279-8e83-e6b3ebb77aee" providerId="AD" clId="Web-{F10C667B-7954-FE88-6079-F2ADB0D935C9}" dt="2022-03-04T12:36:39.372" v="1619" actId="20577"/>
          <ac:spMkLst>
            <pc:docMk/>
            <pc:sldMk cId="1696038875" sldId="614"/>
            <ac:spMk id="3" creationId="{00000000-0000-0000-0000-000000000000}"/>
          </ac:spMkLst>
        </pc:spChg>
      </pc:sldChg>
      <pc:sldChg chg="modSp del ord">
        <pc:chgData name="Kochnev Kirill Romanovich" userId="S::kkochnev@ozon.ru::7ec233ba-5f4f-4279-8e83-e6b3ebb77aee" providerId="AD" clId="Web-{F10C667B-7954-FE88-6079-F2ADB0D935C9}" dt="2022-03-04T11:35:53.945" v="227"/>
        <pc:sldMkLst>
          <pc:docMk/>
          <pc:sldMk cId="943389831" sldId="630"/>
        </pc:sldMkLst>
        <pc:spChg chg="mod">
          <ac:chgData name="Kochnev Kirill Romanovich" userId="S::kkochnev@ozon.ru::7ec233ba-5f4f-4279-8e83-e6b3ebb77aee" providerId="AD" clId="Web-{F10C667B-7954-FE88-6079-F2ADB0D935C9}" dt="2022-03-04T11:35:50.820" v="224" actId="20577"/>
          <ac:spMkLst>
            <pc:docMk/>
            <pc:sldMk cId="943389831" sldId="630"/>
            <ac:spMk id="2" creationId="{00000000-0000-0000-0000-000000000000}"/>
          </ac:spMkLst>
        </pc:spChg>
      </pc:sldChg>
      <pc:sldChg chg="del">
        <pc:chgData name="Kochnev Kirill Romanovich" userId="S::kkochnev@ozon.ru::7ec233ba-5f4f-4279-8e83-e6b3ebb77aee" providerId="AD" clId="Web-{F10C667B-7954-FE88-6079-F2ADB0D935C9}" dt="2022-03-04T14:19:23.553" v="2767"/>
        <pc:sldMkLst>
          <pc:docMk/>
          <pc:sldMk cId="2998526342" sldId="646"/>
        </pc:sldMkLst>
      </pc:sldChg>
      <pc:sldChg chg="ord">
        <pc:chgData name="Kochnev Kirill Romanovich" userId="S::kkochnev@ozon.ru::7ec233ba-5f4f-4279-8e83-e6b3ebb77aee" providerId="AD" clId="Web-{F10C667B-7954-FE88-6079-F2ADB0D935C9}" dt="2022-03-04T12:03:51.649" v="1055"/>
        <pc:sldMkLst>
          <pc:docMk/>
          <pc:sldMk cId="1157123350" sldId="673"/>
        </pc:sldMkLst>
      </pc:sldChg>
      <pc:sldChg chg="addSp delSp modSp">
        <pc:chgData name="Kochnev Kirill Romanovich" userId="S::kkochnev@ozon.ru::7ec233ba-5f4f-4279-8e83-e6b3ebb77aee" providerId="AD" clId="Web-{F10C667B-7954-FE88-6079-F2ADB0D935C9}" dt="2022-03-04T11:23:08.290" v="9" actId="20577"/>
        <pc:sldMkLst>
          <pc:docMk/>
          <pc:sldMk cId="4209225397" sldId="675"/>
        </pc:sldMkLst>
        <pc:spChg chg="mod">
          <ac:chgData name="Kochnev Kirill Romanovich" userId="S::kkochnev@ozon.ru::7ec233ba-5f4f-4279-8e83-e6b3ebb77aee" providerId="AD" clId="Web-{F10C667B-7954-FE88-6079-F2ADB0D935C9}" dt="2022-03-04T11:23:08.290" v="9" actId="20577"/>
          <ac:spMkLst>
            <pc:docMk/>
            <pc:sldMk cId="4209225397" sldId="675"/>
            <ac:spMk id="24" creationId="{40EC17C3-EC40-4707-87EC-DCEF42A83408}"/>
          </ac:spMkLst>
        </pc:spChg>
        <pc:picChg chg="del">
          <ac:chgData name="Kochnev Kirill Romanovich" userId="S::kkochnev@ozon.ru::7ec233ba-5f4f-4279-8e83-e6b3ebb77aee" providerId="AD" clId="Web-{F10C667B-7954-FE88-6079-F2ADB0D935C9}" dt="2022-03-04T11:22:58.508" v="0"/>
          <ac:picMkLst>
            <pc:docMk/>
            <pc:sldMk cId="4209225397" sldId="675"/>
            <ac:picMk id="5" creationId="{D7D826C9-1B48-4E6B-8C4A-60FE90C0ED48}"/>
          </ac:picMkLst>
        </pc:picChg>
        <pc:picChg chg="add mod">
          <ac:chgData name="Kochnev Kirill Romanovich" userId="S::kkochnev@ozon.ru::7ec233ba-5f4f-4279-8e83-e6b3ebb77aee" providerId="AD" clId="Web-{F10C667B-7954-FE88-6079-F2ADB0D935C9}" dt="2022-03-04T11:23:01.618" v="2" actId="1076"/>
          <ac:picMkLst>
            <pc:docMk/>
            <pc:sldMk cId="4209225397" sldId="675"/>
            <ac:picMk id="6" creationId="{C3FD324E-0A99-4ED1-81E5-D640919AD88E}"/>
          </ac:picMkLst>
        </pc:picChg>
      </pc:sldChg>
      <pc:sldChg chg="addSp delSp modSp add replId">
        <pc:chgData name="Kochnev Kirill Romanovich" userId="S::kkochnev@ozon.ru::7ec233ba-5f4f-4279-8e83-e6b3ebb77aee" providerId="AD" clId="Web-{F10C667B-7954-FE88-6079-F2ADB0D935C9}" dt="2022-03-04T11:24:55.105" v="34" actId="1076"/>
        <pc:sldMkLst>
          <pc:docMk/>
          <pc:sldMk cId="3345306622" sldId="676"/>
        </pc:sldMkLst>
        <pc:spChg chg="mod">
          <ac:chgData name="Kochnev Kirill Romanovich" userId="S::kkochnev@ozon.ru::7ec233ba-5f4f-4279-8e83-e6b3ebb77aee" providerId="AD" clId="Web-{F10C667B-7954-FE88-6079-F2ADB0D935C9}" dt="2022-03-04T11:24:00.526" v="29" actId="20577"/>
          <ac:spMkLst>
            <pc:docMk/>
            <pc:sldMk cId="3345306622" sldId="676"/>
            <ac:spMk id="24" creationId="{40EC17C3-EC40-4707-87EC-DCEF42A83408}"/>
          </ac:spMkLst>
        </pc:spChg>
        <pc:picChg chg="add mod">
          <ac:chgData name="Kochnev Kirill Romanovich" userId="S::kkochnev@ozon.ru::7ec233ba-5f4f-4279-8e83-e6b3ebb77aee" providerId="AD" clId="Web-{F10C667B-7954-FE88-6079-F2ADB0D935C9}" dt="2022-03-04T11:24:55.105" v="34" actId="1076"/>
          <ac:picMkLst>
            <pc:docMk/>
            <pc:sldMk cId="3345306622" sldId="676"/>
            <ac:picMk id="5" creationId="{1D30BF66-E23E-43D6-A2C4-79DE3AAD1877}"/>
          </ac:picMkLst>
        </pc:picChg>
        <pc:picChg chg="del">
          <ac:chgData name="Kochnev Kirill Romanovich" userId="S::kkochnev@ozon.ru::7ec233ba-5f4f-4279-8e83-e6b3ebb77aee" providerId="AD" clId="Web-{F10C667B-7954-FE88-6079-F2ADB0D935C9}" dt="2022-03-04T11:24:49.933" v="30"/>
          <ac:picMkLst>
            <pc:docMk/>
            <pc:sldMk cId="3345306622" sldId="676"/>
            <ac:picMk id="6" creationId="{C3FD324E-0A99-4ED1-81E5-D640919AD88E}"/>
          </ac:picMkLst>
        </pc:picChg>
      </pc:sldChg>
      <pc:sldChg chg="modSp add ord replId">
        <pc:chgData name="Kochnev Kirill Romanovich" userId="S::kkochnev@ozon.ru::7ec233ba-5f4f-4279-8e83-e6b3ebb77aee" providerId="AD" clId="Web-{F10C667B-7954-FE88-6079-F2ADB0D935C9}" dt="2022-03-04T11:26:31.935" v="52" actId="20577"/>
        <pc:sldMkLst>
          <pc:docMk/>
          <pc:sldMk cId="553291817" sldId="677"/>
        </pc:sldMkLst>
        <pc:spChg chg="mod">
          <ac:chgData name="Kochnev Kirill Romanovich" userId="S::kkochnev@ozon.ru::7ec233ba-5f4f-4279-8e83-e6b3ebb77aee" providerId="AD" clId="Web-{F10C667B-7954-FE88-6079-F2ADB0D935C9}" dt="2022-03-04T11:26:31.935" v="52" actId="20577"/>
          <ac:spMkLst>
            <pc:docMk/>
            <pc:sldMk cId="553291817" sldId="677"/>
            <ac:spMk id="2" creationId="{00000000-0000-0000-0000-000000000000}"/>
          </ac:spMkLst>
        </pc:spChg>
      </pc:sldChg>
      <pc:sldChg chg="addSp delSp modSp add ord replId">
        <pc:chgData name="Kochnev Kirill Romanovich" userId="S::kkochnev@ozon.ru::7ec233ba-5f4f-4279-8e83-e6b3ebb77aee" providerId="AD" clId="Web-{F10C667B-7954-FE88-6079-F2ADB0D935C9}" dt="2022-03-04T11:34:17.897" v="216" actId="20577"/>
        <pc:sldMkLst>
          <pc:docMk/>
          <pc:sldMk cId="1072798587" sldId="678"/>
        </pc:sldMkLst>
        <pc:spChg chg="mod">
          <ac:chgData name="Kochnev Kirill Romanovich" userId="S::kkochnev@ozon.ru::7ec233ba-5f4f-4279-8e83-e6b3ebb77aee" providerId="AD" clId="Web-{F10C667B-7954-FE88-6079-F2ADB0D935C9}" dt="2022-03-04T11:31:38.066" v="60" actId="20577"/>
          <ac:spMkLst>
            <pc:docMk/>
            <pc:sldMk cId="1072798587" sldId="678"/>
            <ac:spMk id="3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F10C667B-7954-FE88-6079-F2ADB0D935C9}" dt="2022-03-04T11:31:40.597" v="61"/>
          <ac:spMkLst>
            <pc:docMk/>
            <pc:sldMk cId="1072798587" sldId="678"/>
            <ac:spMk id="5" creationId="{431AB50A-057E-4121-9AE5-31F8C23103C7}"/>
          </ac:spMkLst>
        </pc:spChg>
        <pc:spChg chg="mod">
          <ac:chgData name="Kochnev Kirill Romanovich" userId="S::kkochnev@ozon.ru::7ec233ba-5f4f-4279-8e83-e6b3ebb77aee" providerId="AD" clId="Web-{F10C667B-7954-FE88-6079-F2ADB0D935C9}" dt="2022-03-04T11:34:17.897" v="216" actId="20577"/>
          <ac:spMkLst>
            <pc:docMk/>
            <pc:sldMk cId="1072798587" sldId="678"/>
            <ac:spMk id="24" creationId="{40EC17C3-EC40-4707-87EC-DCEF42A83408}"/>
          </ac:spMkLst>
        </pc:spChg>
      </pc:sldChg>
      <pc:sldChg chg="add ord replId">
        <pc:chgData name="Kochnev Kirill Romanovich" userId="S::kkochnev@ozon.ru::7ec233ba-5f4f-4279-8e83-e6b3ebb77aee" providerId="AD" clId="Web-{F10C667B-7954-FE88-6079-F2ADB0D935C9}" dt="2022-03-04T11:35:25.929" v="221"/>
        <pc:sldMkLst>
          <pc:docMk/>
          <pc:sldMk cId="3823962649" sldId="679"/>
        </pc:sldMkLst>
      </pc:sldChg>
      <pc:sldChg chg="addSp delSp modSp add ord replId">
        <pc:chgData name="Kochnev Kirill Romanovich" userId="S::kkochnev@ozon.ru::7ec233ba-5f4f-4279-8e83-e6b3ebb77aee" providerId="AD" clId="Web-{F10C667B-7954-FE88-6079-F2ADB0D935C9}" dt="2022-03-04T11:46:34.098" v="495" actId="1076"/>
        <pc:sldMkLst>
          <pc:docMk/>
          <pc:sldMk cId="689564257" sldId="680"/>
        </pc:sldMkLst>
        <pc:spChg chg="mod">
          <ac:chgData name="Kochnev Kirill Romanovich" userId="S::kkochnev@ozon.ru::7ec233ba-5f4f-4279-8e83-e6b3ebb77aee" providerId="AD" clId="Web-{F10C667B-7954-FE88-6079-F2ADB0D935C9}" dt="2022-03-04T11:37:13.838" v="259" actId="20577"/>
          <ac:spMkLst>
            <pc:docMk/>
            <pc:sldMk cId="689564257" sldId="680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F10C667B-7954-FE88-6079-F2ADB0D935C9}" dt="2022-03-04T11:45:18.081" v="469" actId="1076"/>
          <ac:spMkLst>
            <pc:docMk/>
            <pc:sldMk cId="689564257" sldId="680"/>
            <ac:spMk id="3" creationId="{00000000-0000-0000-0000-000000000000}"/>
          </ac:spMkLst>
        </pc:spChg>
        <pc:spChg chg="mod">
          <ac:chgData name="Kochnev Kirill Romanovich" userId="S::kkochnev@ozon.ru::7ec233ba-5f4f-4279-8e83-e6b3ebb77aee" providerId="AD" clId="Web-{F10C667B-7954-FE88-6079-F2ADB0D935C9}" dt="2022-03-04T11:46:31.442" v="492" actId="14100"/>
          <ac:spMkLst>
            <pc:docMk/>
            <pc:sldMk cId="689564257" sldId="680"/>
            <ac:spMk id="4" creationId="{00000000-0000-0000-0000-000000000000}"/>
          </ac:spMkLst>
        </pc:spChg>
        <pc:spChg chg="add del">
          <ac:chgData name="Kochnev Kirill Romanovich" userId="S::kkochnev@ozon.ru::7ec233ba-5f4f-4279-8e83-e6b3ebb77aee" providerId="AD" clId="Web-{F10C667B-7954-FE88-6079-F2ADB0D935C9}" dt="2022-03-04T11:38:21.167" v="372"/>
          <ac:spMkLst>
            <pc:docMk/>
            <pc:sldMk cId="689564257" sldId="680"/>
            <ac:spMk id="8" creationId="{398D643D-3197-4E27-A9F5-03BB6CF3BADC}"/>
          </ac:spMkLst>
        </pc:spChg>
        <pc:picChg chg="del">
          <ac:chgData name="Kochnev Kirill Romanovich" userId="S::kkochnev@ozon.ru::7ec233ba-5f4f-4279-8e83-e6b3ebb77aee" providerId="AD" clId="Web-{F10C667B-7954-FE88-6079-F2ADB0D935C9}" dt="2022-03-04T11:46:31.801" v="493"/>
          <ac:picMkLst>
            <pc:docMk/>
            <pc:sldMk cId="689564257" sldId="680"/>
            <ac:picMk id="5" creationId="{AF3584E3-870C-4FBE-8116-C310E30BD0A3}"/>
          </ac:picMkLst>
        </pc:picChg>
        <pc:picChg chg="del">
          <ac:chgData name="Kochnev Kirill Romanovich" userId="S::kkochnev@ozon.ru::7ec233ba-5f4f-4279-8e83-e6b3ebb77aee" providerId="AD" clId="Web-{F10C667B-7954-FE88-6079-F2ADB0D935C9}" dt="2022-03-04T11:45:10.550" v="466"/>
          <ac:picMkLst>
            <pc:docMk/>
            <pc:sldMk cId="689564257" sldId="680"/>
            <ac:picMk id="7" creationId="{7CB909F0-BF37-4BE3-A91B-782B07EFC05A}"/>
          </ac:picMkLst>
        </pc:picChg>
        <pc:picChg chg="add del mod">
          <ac:chgData name="Kochnev Kirill Romanovich" userId="S::kkochnev@ozon.ru::7ec233ba-5f4f-4279-8e83-e6b3ebb77aee" providerId="AD" clId="Web-{F10C667B-7954-FE88-6079-F2ADB0D935C9}" dt="2022-03-04T11:39:29.090" v="425"/>
          <ac:picMkLst>
            <pc:docMk/>
            <pc:sldMk cId="689564257" sldId="680"/>
            <ac:picMk id="9" creationId="{533FF575-373C-4FFA-9467-718AB6687FCF}"/>
          </ac:picMkLst>
        </pc:picChg>
        <pc:picChg chg="add mod">
          <ac:chgData name="Kochnev Kirill Romanovich" userId="S::kkochnev@ozon.ru::7ec233ba-5f4f-4279-8e83-e6b3ebb77aee" providerId="AD" clId="Web-{F10C667B-7954-FE88-6079-F2ADB0D935C9}" dt="2022-03-04T11:45:48.316" v="473" actId="1076"/>
          <ac:picMkLst>
            <pc:docMk/>
            <pc:sldMk cId="689564257" sldId="680"/>
            <ac:picMk id="10" creationId="{E14292E7-C8F4-4D4C-8A2F-7B239FFFDB53}"/>
          </ac:picMkLst>
        </pc:picChg>
        <pc:picChg chg="add mod">
          <ac:chgData name="Kochnev Kirill Romanovich" userId="S::kkochnev@ozon.ru::7ec233ba-5f4f-4279-8e83-e6b3ebb77aee" providerId="AD" clId="Web-{F10C667B-7954-FE88-6079-F2ADB0D935C9}" dt="2022-03-04T11:46:34.098" v="495" actId="1076"/>
          <ac:picMkLst>
            <pc:docMk/>
            <pc:sldMk cId="689564257" sldId="680"/>
            <ac:picMk id="11" creationId="{DCEDBDB4-1BD5-4521-9B2F-17F96EE65222}"/>
          </ac:picMkLst>
        </pc:picChg>
      </pc:sldChg>
      <pc:sldChg chg="addSp delSp modSp add ord replId">
        <pc:chgData name="Kochnev Kirill Romanovich" userId="S::kkochnev@ozon.ru::7ec233ba-5f4f-4279-8e83-e6b3ebb77aee" providerId="AD" clId="Web-{F10C667B-7954-FE88-6079-F2ADB0D935C9}" dt="2022-03-04T12:01:38.147" v="997" actId="20577"/>
        <pc:sldMkLst>
          <pc:docMk/>
          <pc:sldMk cId="3388667825" sldId="681"/>
        </pc:sldMkLst>
        <pc:spChg chg="mod">
          <ac:chgData name="Kochnev Kirill Romanovich" userId="S::kkochnev@ozon.ru::7ec233ba-5f4f-4279-8e83-e6b3ebb77aee" providerId="AD" clId="Web-{F10C667B-7954-FE88-6079-F2ADB0D935C9}" dt="2022-03-04T11:56:25.813" v="552" actId="20577"/>
          <ac:spMkLst>
            <pc:docMk/>
            <pc:sldMk cId="3388667825" sldId="681"/>
            <ac:spMk id="3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F10C667B-7954-FE88-6079-F2ADB0D935C9}" dt="2022-03-04T12:01:38.147" v="997" actId="20577"/>
          <ac:spMkLst>
            <pc:docMk/>
            <pc:sldMk cId="3388667825" sldId="681"/>
            <ac:spMk id="7" creationId="{FADD2730-AEA3-45F6-A740-FFDE0B80F78C}"/>
          </ac:spMkLst>
        </pc:spChg>
        <pc:picChg chg="add mod">
          <ac:chgData name="Kochnev Kirill Romanovich" userId="S::kkochnev@ozon.ru::7ec233ba-5f4f-4279-8e83-e6b3ebb77aee" providerId="AD" clId="Web-{F10C667B-7954-FE88-6079-F2ADB0D935C9}" dt="2022-03-04T11:55:59.625" v="531" actId="1076"/>
          <ac:picMkLst>
            <pc:docMk/>
            <pc:sldMk cId="3388667825" sldId="681"/>
            <ac:picMk id="5" creationId="{750243BF-081E-401B-8E38-523F1822206D}"/>
          </ac:picMkLst>
        </pc:picChg>
      </pc:sldChg>
      <pc:sldChg chg="addSp delSp modSp add replId">
        <pc:chgData name="Kochnev Kirill Romanovich" userId="S::kkochnev@ozon.ru::7ec233ba-5f4f-4279-8e83-e6b3ebb77aee" providerId="AD" clId="Web-{F10C667B-7954-FE88-6079-F2ADB0D935C9}" dt="2022-03-04T11:59:26.035" v="754" actId="20577"/>
        <pc:sldMkLst>
          <pc:docMk/>
          <pc:sldMk cId="1329687868" sldId="682"/>
        </pc:sldMkLst>
        <pc:spChg chg="mod">
          <ac:chgData name="Kochnev Kirill Romanovich" userId="S::kkochnev@ozon.ru::7ec233ba-5f4f-4279-8e83-e6b3ebb77aee" providerId="AD" clId="Web-{F10C667B-7954-FE88-6079-F2ADB0D935C9}" dt="2022-03-04T11:56:30.641" v="554" actId="20577"/>
          <ac:spMkLst>
            <pc:docMk/>
            <pc:sldMk cId="1329687868" sldId="682"/>
            <ac:spMk id="3" creationId="{00000000-0000-0000-0000-000000000000}"/>
          </ac:spMkLst>
        </pc:spChg>
        <pc:spChg chg="mod">
          <ac:chgData name="Kochnev Kirill Romanovich" userId="S::kkochnev@ozon.ru::7ec233ba-5f4f-4279-8e83-e6b3ebb77aee" providerId="AD" clId="Web-{F10C667B-7954-FE88-6079-F2ADB0D935C9}" dt="2022-03-04T11:59:26.035" v="754" actId="20577"/>
          <ac:spMkLst>
            <pc:docMk/>
            <pc:sldMk cId="1329687868" sldId="682"/>
            <ac:spMk id="7" creationId="{FADD2730-AEA3-45F6-A740-FFDE0B80F78C}"/>
          </ac:spMkLst>
        </pc:spChg>
        <pc:picChg chg="del">
          <ac:chgData name="Kochnev Kirill Romanovich" userId="S::kkochnev@ozon.ru::7ec233ba-5f4f-4279-8e83-e6b3ebb77aee" providerId="AD" clId="Web-{F10C667B-7954-FE88-6079-F2ADB0D935C9}" dt="2022-03-04T11:56:31.344" v="555"/>
          <ac:picMkLst>
            <pc:docMk/>
            <pc:sldMk cId="1329687868" sldId="682"/>
            <ac:picMk id="5" creationId="{750243BF-081E-401B-8E38-523F1822206D}"/>
          </ac:picMkLst>
        </pc:picChg>
        <pc:picChg chg="add mod">
          <ac:chgData name="Kochnev Kirill Romanovich" userId="S::kkochnev@ozon.ru::7ec233ba-5f4f-4279-8e83-e6b3ebb77aee" providerId="AD" clId="Web-{F10C667B-7954-FE88-6079-F2ADB0D935C9}" dt="2022-03-04T11:58:20.440" v="606" actId="14100"/>
          <ac:picMkLst>
            <pc:docMk/>
            <pc:sldMk cId="1329687868" sldId="682"/>
            <ac:picMk id="6" creationId="{73E2F636-ACC0-4A94-B98D-C0F58CA8EF3F}"/>
          </ac:picMkLst>
        </pc:picChg>
        <pc:picChg chg="add del mod">
          <ac:chgData name="Kochnev Kirill Romanovich" userId="S::kkochnev@ozon.ru::7ec233ba-5f4f-4279-8e83-e6b3ebb77aee" providerId="AD" clId="Web-{F10C667B-7954-FE88-6079-F2ADB0D935C9}" dt="2022-03-04T11:57:52.236" v="582"/>
          <ac:picMkLst>
            <pc:docMk/>
            <pc:sldMk cId="1329687868" sldId="682"/>
            <ac:picMk id="8" creationId="{4A6DDEFC-0111-4731-828B-11CBB64388C6}"/>
          </ac:picMkLst>
        </pc:picChg>
      </pc:sldChg>
      <pc:sldChg chg="delSp modSp add replId">
        <pc:chgData name="Kochnev Kirill Romanovich" userId="S::kkochnev@ozon.ru::7ec233ba-5f4f-4279-8e83-e6b3ebb77aee" providerId="AD" clId="Web-{F10C667B-7954-FE88-6079-F2ADB0D935C9}" dt="2022-03-04T12:08:46.827" v="1174" actId="20577"/>
        <pc:sldMkLst>
          <pc:docMk/>
          <pc:sldMk cId="2619370533" sldId="683"/>
        </pc:sldMkLst>
        <pc:spChg chg="mod">
          <ac:chgData name="Kochnev Kirill Romanovich" userId="S::kkochnev@ozon.ru::7ec233ba-5f4f-4279-8e83-e6b3ebb77aee" providerId="AD" clId="Web-{F10C667B-7954-FE88-6079-F2ADB0D935C9}" dt="2022-03-04T12:02:11.538" v="1000" actId="20577"/>
          <ac:spMkLst>
            <pc:docMk/>
            <pc:sldMk cId="2619370533" sldId="683"/>
            <ac:spMk id="3" creationId="{00000000-0000-0000-0000-000000000000}"/>
          </ac:spMkLst>
        </pc:spChg>
        <pc:spChg chg="mod">
          <ac:chgData name="Kochnev Kirill Romanovich" userId="S::kkochnev@ozon.ru::7ec233ba-5f4f-4279-8e83-e6b3ebb77aee" providerId="AD" clId="Web-{F10C667B-7954-FE88-6079-F2ADB0D935C9}" dt="2022-03-04T12:08:46.827" v="1174" actId="20577"/>
          <ac:spMkLst>
            <pc:docMk/>
            <pc:sldMk cId="2619370533" sldId="683"/>
            <ac:spMk id="7" creationId="{FADD2730-AEA3-45F6-A740-FFDE0B80F78C}"/>
          </ac:spMkLst>
        </pc:spChg>
        <pc:picChg chg="del">
          <ac:chgData name="Kochnev Kirill Romanovich" userId="S::kkochnev@ozon.ru::7ec233ba-5f4f-4279-8e83-e6b3ebb77aee" providerId="AD" clId="Web-{F10C667B-7954-FE88-6079-F2ADB0D935C9}" dt="2022-03-04T12:02:36.773" v="1004"/>
          <ac:picMkLst>
            <pc:docMk/>
            <pc:sldMk cId="2619370533" sldId="683"/>
            <ac:picMk id="6" creationId="{73E2F636-ACC0-4A94-B98D-C0F58CA8EF3F}"/>
          </ac:picMkLst>
        </pc:picChg>
      </pc:sldChg>
      <pc:sldChg chg="modSp add ord replId">
        <pc:chgData name="Kochnev Kirill Romanovich" userId="S::kkochnev@ozon.ru::7ec233ba-5f4f-4279-8e83-e6b3ebb77aee" providerId="AD" clId="Web-{F10C667B-7954-FE88-6079-F2ADB0D935C9}" dt="2022-03-04T12:02:36.585" v="1003" actId="20577"/>
        <pc:sldMkLst>
          <pc:docMk/>
          <pc:sldMk cId="3505843803" sldId="684"/>
        </pc:sldMkLst>
        <pc:spChg chg="mod">
          <ac:chgData name="Kochnev Kirill Romanovich" userId="S::kkochnev@ozon.ru::7ec233ba-5f4f-4279-8e83-e6b3ebb77aee" providerId="AD" clId="Web-{F10C667B-7954-FE88-6079-F2ADB0D935C9}" dt="2022-03-04T12:02:36.585" v="1003" actId="20577"/>
          <ac:spMkLst>
            <pc:docMk/>
            <pc:sldMk cId="3505843803" sldId="684"/>
            <ac:spMk id="2" creationId="{00000000-0000-0000-0000-000000000000}"/>
          </ac:spMkLst>
        </pc:spChg>
      </pc:sldChg>
      <pc:sldChg chg="addSp delSp modSp add ord replId">
        <pc:chgData name="Kochnev Kirill Romanovich" userId="S::kkochnev@ozon.ru::7ec233ba-5f4f-4279-8e83-e6b3ebb77aee" providerId="AD" clId="Web-{F10C667B-7954-FE88-6079-F2ADB0D935C9}" dt="2022-03-04T12:18:26.853" v="1456" actId="1076"/>
        <pc:sldMkLst>
          <pc:docMk/>
          <pc:sldMk cId="1188710532" sldId="685"/>
        </pc:sldMkLst>
        <pc:spChg chg="add del mod">
          <ac:chgData name="Kochnev Kirill Romanovich" userId="S::kkochnev@ozon.ru::7ec233ba-5f4f-4279-8e83-e6b3ebb77aee" providerId="AD" clId="Web-{F10C667B-7954-FE88-6079-F2ADB0D935C9}" dt="2022-03-04T12:14:41.005" v="1216"/>
          <ac:spMkLst>
            <pc:docMk/>
            <pc:sldMk cId="1188710532" sldId="685"/>
            <ac:spMk id="3" creationId="{00000000-0000-0000-0000-000000000000}"/>
          </ac:spMkLst>
        </pc:spChg>
        <pc:spChg chg="mod">
          <ac:chgData name="Kochnev Kirill Romanovich" userId="S::kkochnev@ozon.ru::7ec233ba-5f4f-4279-8e83-e6b3ebb77aee" providerId="AD" clId="Web-{F10C667B-7954-FE88-6079-F2ADB0D935C9}" dt="2022-03-04T12:16:48.008" v="1435" actId="20577"/>
          <ac:spMkLst>
            <pc:docMk/>
            <pc:sldMk cId="1188710532" sldId="685"/>
            <ac:spMk id="7" creationId="{FADD2730-AEA3-45F6-A740-FFDE0B80F78C}"/>
          </ac:spMkLst>
        </pc:spChg>
        <pc:spChg chg="add del mod">
          <ac:chgData name="Kochnev Kirill Romanovich" userId="S::kkochnev@ozon.ru::7ec233ba-5f4f-4279-8e83-e6b3ebb77aee" providerId="AD" clId="Web-{F10C667B-7954-FE88-6079-F2ADB0D935C9}" dt="2022-03-04T12:14:41.005" v="1216"/>
          <ac:spMkLst>
            <pc:docMk/>
            <pc:sldMk cId="1188710532" sldId="685"/>
            <ac:spMk id="9" creationId="{12101EEC-323E-4F02-ADB6-A69CA91DC104}"/>
          </ac:spMkLst>
        </pc:spChg>
        <pc:picChg chg="add del mod">
          <ac:chgData name="Kochnev Kirill Romanovich" userId="S::kkochnev@ozon.ru::7ec233ba-5f4f-4279-8e83-e6b3ebb77aee" providerId="AD" clId="Web-{F10C667B-7954-FE88-6079-F2ADB0D935C9}" dt="2022-03-04T12:18:20.869" v="1453"/>
          <ac:picMkLst>
            <pc:docMk/>
            <pc:sldMk cId="1188710532" sldId="685"/>
            <ac:picMk id="5" creationId="{B22BFB1B-B489-4360-BDD0-CC35D4B867F0}"/>
          </ac:picMkLst>
        </pc:picChg>
        <pc:picChg chg="add mod">
          <ac:chgData name="Kochnev Kirill Romanovich" userId="S::kkochnev@ozon.ru::7ec233ba-5f4f-4279-8e83-e6b3ebb77aee" providerId="AD" clId="Web-{F10C667B-7954-FE88-6079-F2ADB0D935C9}" dt="2022-03-04T12:18:26.853" v="1456" actId="1076"/>
          <ac:picMkLst>
            <pc:docMk/>
            <pc:sldMk cId="1188710532" sldId="685"/>
            <ac:picMk id="6" creationId="{E101B6E1-4EEB-4D83-BC3C-AD9DB6E7A2D5}"/>
          </ac:picMkLst>
        </pc:picChg>
      </pc:sldChg>
      <pc:sldChg chg="addSp delSp modSp add replId">
        <pc:chgData name="Kochnev Kirill Romanovich" userId="S::kkochnev@ozon.ru::7ec233ba-5f4f-4279-8e83-e6b3ebb77aee" providerId="AD" clId="Web-{F10C667B-7954-FE88-6079-F2ADB0D935C9}" dt="2022-03-04T12:18:20.806" v="1452"/>
        <pc:sldMkLst>
          <pc:docMk/>
          <pc:sldMk cId="1904256809" sldId="686"/>
        </pc:sldMkLst>
        <pc:spChg chg="mod">
          <ac:chgData name="Kochnev Kirill Romanovich" userId="S::kkochnev@ozon.ru::7ec233ba-5f4f-4279-8e83-e6b3ebb77aee" providerId="AD" clId="Web-{F10C667B-7954-FE88-6079-F2ADB0D935C9}" dt="2022-03-04T12:18:18.197" v="1450" actId="20577"/>
          <ac:spMkLst>
            <pc:docMk/>
            <pc:sldMk cId="1904256809" sldId="686"/>
            <ac:spMk id="7" creationId="{FADD2730-AEA3-45F6-A740-FFDE0B80F78C}"/>
          </ac:spMkLst>
        </pc:spChg>
        <pc:picChg chg="mod">
          <ac:chgData name="Kochnev Kirill Romanovich" userId="S::kkochnev@ozon.ru::7ec233ba-5f4f-4279-8e83-e6b3ebb77aee" providerId="AD" clId="Web-{F10C667B-7954-FE88-6079-F2ADB0D935C9}" dt="2022-03-04T12:17:53.087" v="1439" actId="1076"/>
          <ac:picMkLst>
            <pc:docMk/>
            <pc:sldMk cId="1904256809" sldId="686"/>
            <ac:picMk id="5" creationId="{B22BFB1B-B489-4360-BDD0-CC35D4B867F0}"/>
          </ac:picMkLst>
        </pc:picChg>
        <pc:picChg chg="del">
          <ac:chgData name="Kochnev Kirill Romanovich" userId="S::kkochnev@ozon.ru::7ec233ba-5f4f-4279-8e83-e6b3ebb77aee" providerId="AD" clId="Web-{F10C667B-7954-FE88-6079-F2ADB0D935C9}" dt="2022-03-04T12:17:52.884" v="1437"/>
          <ac:picMkLst>
            <pc:docMk/>
            <pc:sldMk cId="1904256809" sldId="686"/>
            <ac:picMk id="6" creationId="{E101B6E1-4EEB-4D83-BC3C-AD9DB6E7A2D5}"/>
          </ac:picMkLst>
        </pc:picChg>
        <pc:picChg chg="add del mod">
          <ac:chgData name="Kochnev Kirill Romanovich" userId="S::kkochnev@ozon.ru::7ec233ba-5f4f-4279-8e83-e6b3ebb77aee" providerId="AD" clId="Web-{F10C667B-7954-FE88-6079-F2ADB0D935C9}" dt="2022-03-04T12:18:20.806" v="1452"/>
          <ac:picMkLst>
            <pc:docMk/>
            <pc:sldMk cId="1904256809" sldId="686"/>
            <ac:picMk id="8" creationId="{4A6293DC-C587-4A70-829E-59695EACD47D}"/>
          </ac:picMkLst>
        </pc:picChg>
      </pc:sldChg>
      <pc:sldChg chg="addSp delSp modSp add replId">
        <pc:chgData name="Kochnev Kirill Romanovich" userId="S::kkochnev@ozon.ru::7ec233ba-5f4f-4279-8e83-e6b3ebb77aee" providerId="AD" clId="Web-{F10C667B-7954-FE88-6079-F2ADB0D935C9}" dt="2022-03-04T12:20:44.746" v="1617" actId="20577"/>
        <pc:sldMkLst>
          <pc:docMk/>
          <pc:sldMk cId="4033300768" sldId="687"/>
        </pc:sldMkLst>
        <pc:spChg chg="mod">
          <ac:chgData name="Kochnev Kirill Romanovich" userId="S::kkochnev@ozon.ru::7ec233ba-5f4f-4279-8e83-e6b3ebb77aee" providerId="AD" clId="Web-{F10C667B-7954-FE88-6079-F2ADB0D935C9}" dt="2022-03-04T12:18:47.447" v="1459" actId="20577"/>
          <ac:spMkLst>
            <pc:docMk/>
            <pc:sldMk cId="4033300768" sldId="687"/>
            <ac:spMk id="3" creationId="{00000000-0000-0000-0000-000000000000}"/>
          </ac:spMkLst>
        </pc:spChg>
        <pc:spChg chg="mod">
          <ac:chgData name="Kochnev Kirill Romanovich" userId="S::kkochnev@ozon.ru::7ec233ba-5f4f-4279-8e83-e6b3ebb77aee" providerId="AD" clId="Web-{F10C667B-7954-FE88-6079-F2ADB0D935C9}" dt="2022-03-04T12:20:44.746" v="1617" actId="20577"/>
          <ac:spMkLst>
            <pc:docMk/>
            <pc:sldMk cId="4033300768" sldId="687"/>
            <ac:spMk id="7" creationId="{FADD2730-AEA3-45F6-A740-FFDE0B80F78C}"/>
          </ac:spMkLst>
        </pc:spChg>
        <pc:picChg chg="del">
          <ac:chgData name="Kochnev Kirill Romanovich" userId="S::kkochnev@ozon.ru::7ec233ba-5f4f-4279-8e83-e6b3ebb77aee" providerId="AD" clId="Web-{F10C667B-7954-FE88-6079-F2ADB0D935C9}" dt="2022-03-04T12:18:47.494" v="1460"/>
          <ac:picMkLst>
            <pc:docMk/>
            <pc:sldMk cId="4033300768" sldId="687"/>
            <ac:picMk id="5" creationId="{B22BFB1B-B489-4360-BDD0-CC35D4B867F0}"/>
          </ac:picMkLst>
        </pc:picChg>
        <pc:picChg chg="add mod">
          <ac:chgData name="Kochnev Kirill Romanovich" userId="S::kkochnev@ozon.ru::7ec233ba-5f4f-4279-8e83-e6b3ebb77aee" providerId="AD" clId="Web-{F10C667B-7954-FE88-6079-F2ADB0D935C9}" dt="2022-03-04T12:20:04.402" v="1512" actId="1076"/>
          <ac:picMkLst>
            <pc:docMk/>
            <pc:sldMk cId="4033300768" sldId="687"/>
            <ac:picMk id="6" creationId="{0175BD34-520E-41F0-BC44-F1B3CB1C82AE}"/>
          </ac:picMkLst>
        </pc:picChg>
      </pc:sldChg>
      <pc:sldChg chg="addSp delSp modSp add replId">
        <pc:chgData name="Kochnev Kirill Romanovich" userId="S::kkochnev@ozon.ru::7ec233ba-5f4f-4279-8e83-e6b3ebb77aee" providerId="AD" clId="Web-{F10C667B-7954-FE88-6079-F2ADB0D935C9}" dt="2022-03-04T13:03:16.467" v="1637" actId="1076"/>
        <pc:sldMkLst>
          <pc:docMk/>
          <pc:sldMk cId="1784822229" sldId="688"/>
        </pc:sldMkLst>
        <pc:spChg chg="mod">
          <ac:chgData name="Kochnev Kirill Romanovich" userId="S::kkochnev@ozon.ru::7ec233ba-5f4f-4279-8e83-e6b3ebb77aee" providerId="AD" clId="Web-{F10C667B-7954-FE88-6079-F2ADB0D935C9}" dt="2022-03-04T13:03:00.466" v="1630" actId="20577"/>
          <ac:spMkLst>
            <pc:docMk/>
            <pc:sldMk cId="1784822229" sldId="688"/>
            <ac:spMk id="2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F10C667B-7954-FE88-6079-F2ADB0D935C9}" dt="2022-03-04T13:03:06.139" v="1632"/>
          <ac:spMkLst>
            <pc:docMk/>
            <pc:sldMk cId="1784822229" sldId="688"/>
            <ac:spMk id="6" creationId="{9BC00A83-37C2-442E-8968-6A11F19E793E}"/>
          </ac:spMkLst>
        </pc:spChg>
        <pc:picChg chg="add mod">
          <ac:chgData name="Kochnev Kirill Romanovich" userId="S::kkochnev@ozon.ru::7ec233ba-5f4f-4279-8e83-e6b3ebb77aee" providerId="AD" clId="Web-{F10C667B-7954-FE88-6079-F2ADB0D935C9}" dt="2022-03-04T13:03:16.467" v="1637" actId="1076"/>
          <ac:picMkLst>
            <pc:docMk/>
            <pc:sldMk cId="1784822229" sldId="688"/>
            <ac:picMk id="7" creationId="{9A8576C7-811D-4E38-9BF3-7289E18FCB33}"/>
          </ac:picMkLst>
        </pc:picChg>
        <pc:picChg chg="del">
          <ac:chgData name="Kochnev Kirill Romanovich" userId="S::kkochnev@ozon.ru::7ec233ba-5f4f-4279-8e83-e6b3ebb77aee" providerId="AD" clId="Web-{F10C667B-7954-FE88-6079-F2ADB0D935C9}" dt="2022-03-04T13:03:00.888" v="1631"/>
          <ac:picMkLst>
            <pc:docMk/>
            <pc:sldMk cId="1784822229" sldId="688"/>
            <ac:picMk id="8" creationId="{035AD3EF-9161-4885-8A8C-D03E53E1F11F}"/>
          </ac:picMkLst>
        </pc:picChg>
      </pc:sldChg>
      <pc:sldChg chg="add del replId">
        <pc:chgData name="Kochnev Kirill Romanovich" userId="S::kkochnev@ozon.ru::7ec233ba-5f4f-4279-8e83-e6b3ebb77aee" providerId="AD" clId="Web-{F10C667B-7954-FE88-6079-F2ADB0D935C9}" dt="2022-03-04T12:19:36.948" v="1508"/>
        <pc:sldMkLst>
          <pc:docMk/>
          <pc:sldMk cId="2672517131" sldId="688"/>
        </pc:sldMkLst>
      </pc:sldChg>
      <pc:sldChg chg="modSp add ord replId">
        <pc:chgData name="Kochnev Kirill Romanovich" userId="S::kkochnev@ozon.ru::7ec233ba-5f4f-4279-8e83-e6b3ebb77aee" providerId="AD" clId="Web-{F10C667B-7954-FE88-6079-F2ADB0D935C9}" dt="2022-03-04T13:12:36.503" v="1643" actId="20577"/>
        <pc:sldMkLst>
          <pc:docMk/>
          <pc:sldMk cId="3124899271" sldId="689"/>
        </pc:sldMkLst>
        <pc:spChg chg="mod">
          <ac:chgData name="Kochnev Kirill Romanovich" userId="S::kkochnev@ozon.ru::7ec233ba-5f4f-4279-8e83-e6b3ebb77aee" providerId="AD" clId="Web-{F10C667B-7954-FE88-6079-F2ADB0D935C9}" dt="2022-03-04T13:12:36.503" v="1643" actId="20577"/>
          <ac:spMkLst>
            <pc:docMk/>
            <pc:sldMk cId="3124899271" sldId="689"/>
            <ac:spMk id="2" creationId="{00000000-0000-0000-0000-000000000000}"/>
          </ac:spMkLst>
        </pc:spChg>
      </pc:sldChg>
      <pc:sldChg chg="addSp delSp modSp add">
        <pc:chgData name="Kochnev Kirill Romanovich" userId="S::kkochnev@ozon.ru::7ec233ba-5f4f-4279-8e83-e6b3ebb77aee" providerId="AD" clId="Web-{F10C667B-7954-FE88-6079-F2ADB0D935C9}" dt="2022-03-04T13:21:59.929" v="1695" actId="20577"/>
        <pc:sldMkLst>
          <pc:docMk/>
          <pc:sldMk cId="2850959228" sldId="690"/>
        </pc:sldMkLst>
        <pc:spChg chg="mod">
          <ac:chgData name="Kochnev Kirill Romanovich" userId="S::kkochnev@ozon.ru::7ec233ba-5f4f-4279-8e83-e6b3ebb77aee" providerId="AD" clId="Web-{F10C667B-7954-FE88-6079-F2ADB0D935C9}" dt="2022-03-04T13:18:03.039" v="1654" actId="20577"/>
          <ac:spMkLst>
            <pc:docMk/>
            <pc:sldMk cId="2850959228" sldId="690"/>
            <ac:spMk id="2" creationId="{00000000-0000-0000-0000-000000000000}"/>
          </ac:spMkLst>
        </pc:spChg>
        <pc:spChg chg="del">
          <ac:chgData name="Kochnev Kirill Romanovich" userId="S::kkochnev@ozon.ru::7ec233ba-5f4f-4279-8e83-e6b3ebb77aee" providerId="AD" clId="Web-{F10C667B-7954-FE88-6079-F2ADB0D935C9}" dt="2022-03-04T13:17:35.709" v="1645"/>
          <ac:spMkLst>
            <pc:docMk/>
            <pc:sldMk cId="2850959228" sldId="690"/>
            <ac:spMk id="3" creationId="{00000000-0000-0000-0000-000000000000}"/>
          </ac:spMkLst>
        </pc:spChg>
        <pc:spChg chg="del">
          <ac:chgData name="Kochnev Kirill Romanovich" userId="S::kkochnev@ozon.ru::7ec233ba-5f4f-4279-8e83-e6b3ebb77aee" providerId="AD" clId="Web-{F10C667B-7954-FE88-6079-F2ADB0D935C9}" dt="2022-03-04T13:17:39.350" v="1647"/>
          <ac:spMkLst>
            <pc:docMk/>
            <pc:sldMk cId="2850959228" sldId="690"/>
            <ac:spMk id="6" creationId="{8B592120-C0B2-41BF-9B22-CED68DDE4B46}"/>
          </ac:spMkLst>
        </pc:spChg>
        <pc:spChg chg="add del mod">
          <ac:chgData name="Kochnev Kirill Romanovich" userId="S::kkochnev@ozon.ru::7ec233ba-5f4f-4279-8e83-e6b3ebb77aee" providerId="AD" clId="Web-{F10C667B-7954-FE88-6079-F2ADB0D935C9}" dt="2022-03-04T13:17:37.116" v="1646"/>
          <ac:spMkLst>
            <pc:docMk/>
            <pc:sldMk cId="2850959228" sldId="690"/>
            <ac:spMk id="8" creationId="{5082BC04-FAFF-4C7E-8E9A-E32169B35CE3}"/>
          </ac:spMkLst>
        </pc:spChg>
        <pc:spChg chg="add mod">
          <ac:chgData name="Kochnev Kirill Romanovich" userId="S::kkochnev@ozon.ru::7ec233ba-5f4f-4279-8e83-e6b3ebb77aee" providerId="AD" clId="Web-{F10C667B-7954-FE88-6079-F2ADB0D935C9}" dt="2022-03-04T13:21:59.929" v="1695" actId="20577"/>
          <ac:spMkLst>
            <pc:docMk/>
            <pc:sldMk cId="2850959228" sldId="690"/>
            <ac:spMk id="11" creationId="{BEA0F5E1-2DBE-4D9A-9E76-C81BE2F8E020}"/>
          </ac:spMkLst>
        </pc:spChg>
        <pc:picChg chg="add mod">
          <ac:chgData name="Kochnev Kirill Romanovich" userId="S::kkochnev@ozon.ru::7ec233ba-5f4f-4279-8e83-e6b3ebb77aee" providerId="AD" clId="Web-{F10C667B-7954-FE88-6079-F2ADB0D935C9}" dt="2022-03-04T13:21:19.145" v="1686" actId="1076"/>
          <ac:picMkLst>
            <pc:docMk/>
            <pc:sldMk cId="2850959228" sldId="690"/>
            <ac:picMk id="9" creationId="{29F5F605-CA2E-44F5-99D2-171514C4D62F}"/>
          </ac:picMkLst>
        </pc:picChg>
      </pc:sldChg>
      <pc:sldChg chg="addSp delSp modSp add replId">
        <pc:chgData name="Kochnev Kirill Romanovich" userId="S::kkochnev@ozon.ru::7ec233ba-5f4f-4279-8e83-e6b3ebb77aee" providerId="AD" clId="Web-{F10C667B-7954-FE88-6079-F2ADB0D935C9}" dt="2022-03-04T13:20:37.064" v="1685" actId="14100"/>
        <pc:sldMkLst>
          <pc:docMk/>
          <pc:sldMk cId="1168230237" sldId="691"/>
        </pc:sldMkLst>
        <pc:spChg chg="mod">
          <ac:chgData name="Kochnev Kirill Romanovich" userId="S::kkochnev@ozon.ru::7ec233ba-5f4f-4279-8e83-e6b3ebb77aee" providerId="AD" clId="Web-{F10C667B-7954-FE88-6079-F2ADB0D935C9}" dt="2022-03-04T13:19:13.653" v="1665" actId="20577"/>
          <ac:spMkLst>
            <pc:docMk/>
            <pc:sldMk cId="1168230237" sldId="691"/>
            <ac:spMk id="2" creationId="{00000000-0000-0000-0000-000000000000}"/>
          </ac:spMkLst>
        </pc:spChg>
        <pc:spChg chg="add mod">
          <ac:chgData name="Kochnev Kirill Romanovich" userId="S::kkochnev@ozon.ru::7ec233ba-5f4f-4279-8e83-e6b3ebb77aee" providerId="AD" clId="Web-{F10C667B-7954-FE88-6079-F2ADB0D935C9}" dt="2022-03-04T13:20:10.610" v="1678" actId="1076"/>
          <ac:spMkLst>
            <pc:docMk/>
            <pc:sldMk cId="1168230237" sldId="691"/>
            <ac:spMk id="7" creationId="{FAFCDB15-5808-4EEB-BDE5-842C81F8EA91}"/>
          </ac:spMkLst>
        </pc:spChg>
        <pc:spChg chg="add mod">
          <ac:chgData name="Kochnev Kirill Romanovich" userId="S::kkochnev@ozon.ru::7ec233ba-5f4f-4279-8e83-e6b3ebb77aee" providerId="AD" clId="Web-{F10C667B-7954-FE88-6079-F2ADB0D935C9}" dt="2022-03-04T13:20:37.064" v="1685" actId="14100"/>
          <ac:spMkLst>
            <pc:docMk/>
            <pc:sldMk cId="1168230237" sldId="691"/>
            <ac:spMk id="10" creationId="{F1C93958-AC33-48F3-8DD1-6A64C3C19C29}"/>
          </ac:spMkLst>
        </pc:spChg>
        <pc:picChg chg="add mod">
          <ac:chgData name="Kochnev Kirill Romanovich" userId="S::kkochnev@ozon.ru::7ec233ba-5f4f-4279-8e83-e6b3ebb77aee" providerId="AD" clId="Web-{F10C667B-7954-FE88-6079-F2ADB0D935C9}" dt="2022-03-04T13:19:50.483" v="1674" actId="1076"/>
          <ac:picMkLst>
            <pc:docMk/>
            <pc:sldMk cId="1168230237" sldId="691"/>
            <ac:picMk id="3" creationId="{8D79ADFB-78BD-4741-83E7-3A2B2622AED1}"/>
          </ac:picMkLst>
        </pc:picChg>
        <pc:picChg chg="add mod">
          <ac:chgData name="Kochnev Kirill Romanovich" userId="S::kkochnev@ozon.ru::7ec233ba-5f4f-4279-8e83-e6b3ebb77aee" providerId="AD" clId="Web-{F10C667B-7954-FE88-6079-F2ADB0D935C9}" dt="2022-03-04T13:19:50.452" v="1673" actId="1076"/>
          <ac:picMkLst>
            <pc:docMk/>
            <pc:sldMk cId="1168230237" sldId="691"/>
            <ac:picMk id="6" creationId="{426FB7D7-100C-4074-8B35-A0B19F4861EF}"/>
          </ac:picMkLst>
        </pc:picChg>
        <pc:picChg chg="add del mod">
          <ac:chgData name="Kochnev Kirill Romanovich" userId="S::kkochnev@ozon.ru::7ec233ba-5f4f-4279-8e83-e6b3ebb77aee" providerId="AD" clId="Web-{F10C667B-7954-FE88-6079-F2ADB0D935C9}" dt="2022-03-04T13:20:17.376" v="1680"/>
          <ac:picMkLst>
            <pc:docMk/>
            <pc:sldMk cId="1168230237" sldId="691"/>
            <ac:picMk id="8" creationId="{628B2DD1-CBF2-4566-9FE9-FD1CA99838E7}"/>
          </ac:picMkLst>
        </pc:picChg>
        <pc:picChg chg="del">
          <ac:chgData name="Kochnev Kirill Romanovich" userId="S::kkochnev@ozon.ru::7ec233ba-5f4f-4279-8e83-e6b3ebb77aee" providerId="AD" clId="Web-{F10C667B-7954-FE88-6079-F2ADB0D935C9}" dt="2022-03-04T13:19:14.684" v="1666"/>
          <ac:picMkLst>
            <pc:docMk/>
            <pc:sldMk cId="1168230237" sldId="691"/>
            <ac:picMk id="9" creationId="{29F5F605-CA2E-44F5-99D2-171514C4D62F}"/>
          </ac:picMkLst>
        </pc:picChg>
      </pc:sldChg>
      <pc:sldChg chg="addSp delSp modSp add ord replId">
        <pc:chgData name="Kochnev Kirill Romanovich" userId="S::kkochnev@ozon.ru::7ec233ba-5f4f-4279-8e83-e6b3ebb77aee" providerId="AD" clId="Web-{F10C667B-7954-FE88-6079-F2ADB0D935C9}" dt="2022-03-04T13:25:30.145" v="1735" actId="20577"/>
        <pc:sldMkLst>
          <pc:docMk/>
          <pc:sldMk cId="327180096" sldId="692"/>
        </pc:sldMkLst>
        <pc:spChg chg="mod">
          <ac:chgData name="Kochnev Kirill Romanovich" userId="S::kkochnev@ozon.ru::7ec233ba-5f4f-4279-8e83-e6b3ebb77aee" providerId="AD" clId="Web-{F10C667B-7954-FE88-6079-F2ADB0D935C9}" dt="2022-03-04T13:25:04.237" v="1711" actId="20577"/>
          <ac:spMkLst>
            <pc:docMk/>
            <pc:sldMk cId="327180096" sldId="692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F10C667B-7954-FE88-6079-F2ADB0D935C9}" dt="2022-03-04T13:25:30.145" v="1735" actId="20577"/>
          <ac:spMkLst>
            <pc:docMk/>
            <pc:sldMk cId="327180096" sldId="692"/>
            <ac:spMk id="11" creationId="{BEA0F5E1-2DBE-4D9A-9E76-C81BE2F8E020}"/>
          </ac:spMkLst>
        </pc:spChg>
        <pc:picChg chg="add mod">
          <ac:chgData name="Kochnev Kirill Romanovich" userId="S::kkochnev@ozon.ru::7ec233ba-5f4f-4279-8e83-e6b3ebb77aee" providerId="AD" clId="Web-{F10C667B-7954-FE88-6079-F2ADB0D935C9}" dt="2022-03-04T13:25:10.128" v="1716" actId="1076"/>
          <ac:picMkLst>
            <pc:docMk/>
            <pc:sldMk cId="327180096" sldId="692"/>
            <ac:picMk id="3" creationId="{C4938832-EE35-4F04-9B17-272CE7C02B18}"/>
          </ac:picMkLst>
        </pc:picChg>
        <pc:picChg chg="del">
          <ac:chgData name="Kochnev Kirill Romanovich" userId="S::kkochnev@ozon.ru::7ec233ba-5f4f-4279-8e83-e6b3ebb77aee" providerId="AD" clId="Web-{F10C667B-7954-FE88-6079-F2ADB0D935C9}" dt="2022-03-04T13:25:06.597" v="1713"/>
          <ac:picMkLst>
            <pc:docMk/>
            <pc:sldMk cId="327180096" sldId="692"/>
            <ac:picMk id="9" creationId="{29F5F605-CA2E-44F5-99D2-171514C4D62F}"/>
          </ac:picMkLst>
        </pc:picChg>
      </pc:sldChg>
      <pc:sldChg chg="addSp delSp modSp add replId">
        <pc:chgData name="Kochnev Kirill Romanovich" userId="S::kkochnev@ozon.ru::7ec233ba-5f4f-4279-8e83-e6b3ebb77aee" providerId="AD" clId="Web-{F10C667B-7954-FE88-6079-F2ADB0D935C9}" dt="2022-03-04T13:36:57.392" v="2005" actId="20577"/>
        <pc:sldMkLst>
          <pc:docMk/>
          <pc:sldMk cId="421043190" sldId="693"/>
        </pc:sldMkLst>
        <pc:spChg chg="mod">
          <ac:chgData name="Kochnev Kirill Romanovich" userId="S::kkochnev@ozon.ru::7ec233ba-5f4f-4279-8e83-e6b3ebb77aee" providerId="AD" clId="Web-{F10C667B-7954-FE88-6079-F2ADB0D935C9}" dt="2022-03-04T13:28:19.594" v="1738" actId="20577"/>
          <ac:spMkLst>
            <pc:docMk/>
            <pc:sldMk cId="421043190" sldId="693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F10C667B-7954-FE88-6079-F2ADB0D935C9}" dt="2022-03-04T13:36:57.392" v="2005" actId="20577"/>
          <ac:spMkLst>
            <pc:docMk/>
            <pc:sldMk cId="421043190" sldId="693"/>
            <ac:spMk id="11" creationId="{BEA0F5E1-2DBE-4D9A-9E76-C81BE2F8E020}"/>
          </ac:spMkLst>
        </pc:spChg>
        <pc:picChg chg="del">
          <ac:chgData name="Kochnev Kirill Romanovich" userId="S::kkochnev@ozon.ru::7ec233ba-5f4f-4279-8e83-e6b3ebb77aee" providerId="AD" clId="Web-{F10C667B-7954-FE88-6079-F2ADB0D935C9}" dt="2022-03-04T13:29:05.581" v="1814"/>
          <ac:picMkLst>
            <pc:docMk/>
            <pc:sldMk cId="421043190" sldId="693"/>
            <ac:picMk id="3" creationId="{C4938832-EE35-4F04-9B17-272CE7C02B18}"/>
          </ac:picMkLst>
        </pc:picChg>
        <pc:picChg chg="add mod">
          <ac:chgData name="Kochnev Kirill Romanovich" userId="S::kkochnev@ozon.ru::7ec233ba-5f4f-4279-8e83-e6b3ebb77aee" providerId="AD" clId="Web-{F10C667B-7954-FE88-6079-F2ADB0D935C9}" dt="2022-03-04T13:29:43.802" v="1883" actId="1076"/>
          <ac:picMkLst>
            <pc:docMk/>
            <pc:sldMk cId="421043190" sldId="693"/>
            <ac:picMk id="6" creationId="{059E01EB-2D88-4A9A-96A3-9FB42615D8D6}"/>
          </ac:picMkLst>
        </pc:picChg>
      </pc:sldChg>
      <pc:sldChg chg="addSp delSp modSp add replId">
        <pc:chgData name="Kochnev Kirill Romanovich" userId="S::kkochnev@ozon.ru::7ec233ba-5f4f-4279-8e83-e6b3ebb77aee" providerId="AD" clId="Web-{F10C667B-7954-FE88-6079-F2ADB0D935C9}" dt="2022-03-04T13:31:09.745" v="1969" actId="1076"/>
        <pc:sldMkLst>
          <pc:docMk/>
          <pc:sldMk cId="3021850214" sldId="694"/>
        </pc:sldMkLst>
        <pc:spChg chg="add del">
          <ac:chgData name="Kochnev Kirill Romanovich" userId="S::kkochnev@ozon.ru::7ec233ba-5f4f-4279-8e83-e6b3ebb77aee" providerId="AD" clId="Web-{F10C667B-7954-FE88-6079-F2ADB0D935C9}" dt="2022-03-04T13:30:49.994" v="1963"/>
          <ac:spMkLst>
            <pc:docMk/>
            <pc:sldMk cId="3021850214" sldId="694"/>
            <ac:spMk id="7" creationId="{F18FE6FA-6398-40F6-BFCB-85B60996346F}"/>
          </ac:spMkLst>
        </pc:spChg>
        <pc:spChg chg="add del">
          <ac:chgData name="Kochnev Kirill Romanovich" userId="S::kkochnev@ozon.ru::7ec233ba-5f4f-4279-8e83-e6b3ebb77aee" providerId="AD" clId="Web-{F10C667B-7954-FE88-6079-F2ADB0D935C9}" dt="2022-03-04T13:30:49.994" v="1962"/>
          <ac:spMkLst>
            <pc:docMk/>
            <pc:sldMk cId="3021850214" sldId="694"/>
            <ac:spMk id="9" creationId="{E7049269-842C-4040-95F3-70C5D9160B39}"/>
          </ac:spMkLst>
        </pc:spChg>
        <pc:spChg chg="mod">
          <ac:chgData name="Kochnev Kirill Romanovich" userId="S::kkochnev@ozon.ru::7ec233ba-5f4f-4279-8e83-e6b3ebb77aee" providerId="AD" clId="Web-{F10C667B-7954-FE88-6079-F2ADB0D935C9}" dt="2022-03-04T13:30:21.398" v="1955" actId="20577"/>
          <ac:spMkLst>
            <pc:docMk/>
            <pc:sldMk cId="3021850214" sldId="694"/>
            <ac:spMk id="11" creationId="{BEA0F5E1-2DBE-4D9A-9E76-C81BE2F8E020}"/>
          </ac:spMkLst>
        </pc:spChg>
        <pc:spChg chg="add mod">
          <ac:chgData name="Kochnev Kirill Romanovich" userId="S::kkochnev@ozon.ru::7ec233ba-5f4f-4279-8e83-e6b3ebb77aee" providerId="AD" clId="Web-{F10C667B-7954-FE88-6079-F2ADB0D935C9}" dt="2022-03-04T13:30:55.260" v="1966" actId="1076"/>
          <ac:spMkLst>
            <pc:docMk/>
            <pc:sldMk cId="3021850214" sldId="694"/>
            <ac:spMk id="13" creationId="{047725E1-64A5-485E-943F-63075867BC92}"/>
          </ac:spMkLst>
        </pc:spChg>
        <pc:spChg chg="add mod">
          <ac:chgData name="Kochnev Kirill Romanovich" userId="S::kkochnev@ozon.ru::7ec233ba-5f4f-4279-8e83-e6b3ebb77aee" providerId="AD" clId="Web-{F10C667B-7954-FE88-6079-F2ADB0D935C9}" dt="2022-03-04T13:30:55.260" v="1967" actId="1076"/>
          <ac:spMkLst>
            <pc:docMk/>
            <pc:sldMk cId="3021850214" sldId="694"/>
            <ac:spMk id="15" creationId="{2B2026C1-41CA-455C-8F33-0C618758E41E}"/>
          </ac:spMkLst>
        </pc:spChg>
        <pc:picChg chg="add mod">
          <ac:chgData name="Kochnev Kirill Romanovich" userId="S::kkochnev@ozon.ru::7ec233ba-5f4f-4279-8e83-e6b3ebb77aee" providerId="AD" clId="Web-{F10C667B-7954-FE88-6079-F2ADB0D935C9}" dt="2022-03-04T13:30:41.040" v="1959" actId="1076"/>
          <ac:picMkLst>
            <pc:docMk/>
            <pc:sldMk cId="3021850214" sldId="694"/>
            <ac:picMk id="3" creationId="{F468010B-6E8A-46DC-9130-C6EB56CF14F8}"/>
          </ac:picMkLst>
        </pc:picChg>
        <pc:picChg chg="del">
          <ac:chgData name="Kochnev Kirill Romanovich" userId="S::kkochnev@ozon.ru::7ec233ba-5f4f-4279-8e83-e6b3ebb77aee" providerId="AD" clId="Web-{F10C667B-7954-FE88-6079-F2ADB0D935C9}" dt="2022-03-04T13:30:22.508" v="1956"/>
          <ac:picMkLst>
            <pc:docMk/>
            <pc:sldMk cId="3021850214" sldId="694"/>
            <ac:picMk id="6" creationId="{059E01EB-2D88-4A9A-96A3-9FB42615D8D6}"/>
          </ac:picMkLst>
        </pc:picChg>
        <pc:picChg chg="add mod">
          <ac:chgData name="Kochnev Kirill Romanovich" userId="S::kkochnev@ozon.ru::7ec233ba-5f4f-4279-8e83-e6b3ebb77aee" providerId="AD" clId="Web-{F10C667B-7954-FE88-6079-F2ADB0D935C9}" dt="2022-03-04T13:31:09.745" v="1969" actId="1076"/>
          <ac:picMkLst>
            <pc:docMk/>
            <pc:sldMk cId="3021850214" sldId="694"/>
            <ac:picMk id="16" creationId="{A4A698C0-C0A8-437D-8E9C-5EE9675650F2}"/>
          </ac:picMkLst>
        </pc:picChg>
      </pc:sldChg>
      <pc:sldChg chg="addSp delSp modSp add ord replId">
        <pc:chgData name="Kochnev Kirill Romanovich" userId="S::kkochnev@ozon.ru::7ec233ba-5f4f-4279-8e83-e6b3ebb77aee" providerId="AD" clId="Web-{F10C667B-7954-FE88-6079-F2ADB0D935C9}" dt="2022-03-04T13:41:44.832" v="2060" actId="1076"/>
        <pc:sldMkLst>
          <pc:docMk/>
          <pc:sldMk cId="3211458097" sldId="695"/>
        </pc:sldMkLst>
        <pc:spChg chg="mod">
          <ac:chgData name="Kochnev Kirill Romanovich" userId="S::kkochnev@ozon.ru::7ec233ba-5f4f-4279-8e83-e6b3ebb77aee" providerId="AD" clId="Web-{F10C667B-7954-FE88-6079-F2ADB0D935C9}" dt="2022-03-04T13:38:10.240" v="2008" actId="20577"/>
          <ac:spMkLst>
            <pc:docMk/>
            <pc:sldMk cId="3211458097" sldId="695"/>
            <ac:spMk id="2" creationId="{00000000-0000-0000-0000-000000000000}"/>
          </ac:spMkLst>
        </pc:spChg>
        <pc:spChg chg="add mod">
          <ac:chgData name="Kochnev Kirill Romanovich" userId="S::kkochnev@ozon.ru::7ec233ba-5f4f-4279-8e83-e6b3ebb77aee" providerId="AD" clId="Web-{F10C667B-7954-FE88-6079-F2ADB0D935C9}" dt="2022-03-04T13:41:30.847" v="2057" actId="1076"/>
          <ac:spMkLst>
            <pc:docMk/>
            <pc:sldMk cId="3211458097" sldId="695"/>
            <ac:spMk id="9" creationId="{907BCDEC-302E-4987-8F6D-891B8FB28186}"/>
          </ac:spMkLst>
        </pc:spChg>
        <pc:spChg chg="mod">
          <ac:chgData name="Kochnev Kirill Romanovich" userId="S::kkochnev@ozon.ru::7ec233ba-5f4f-4279-8e83-e6b3ebb77aee" providerId="AD" clId="Web-{F10C667B-7954-FE88-6079-F2ADB0D935C9}" dt="2022-03-04T13:40:23.624" v="2042" actId="20577"/>
          <ac:spMkLst>
            <pc:docMk/>
            <pc:sldMk cId="3211458097" sldId="695"/>
            <ac:spMk id="11" creationId="{BEA0F5E1-2DBE-4D9A-9E76-C81BE2F8E020}"/>
          </ac:spMkLst>
        </pc:spChg>
        <pc:spChg chg="add mod">
          <ac:chgData name="Kochnev Kirill Romanovich" userId="S::kkochnev@ozon.ru::7ec233ba-5f4f-4279-8e83-e6b3ebb77aee" providerId="AD" clId="Web-{F10C667B-7954-FE88-6079-F2ADB0D935C9}" dt="2022-03-04T13:41:30.847" v="2058" actId="1076"/>
          <ac:spMkLst>
            <pc:docMk/>
            <pc:sldMk cId="3211458097" sldId="695"/>
            <ac:spMk id="13" creationId="{D61C139E-45D9-4C17-B0C8-ABC208A9AD61}"/>
          </ac:spMkLst>
        </pc:spChg>
        <pc:picChg chg="add mod">
          <ac:chgData name="Kochnev Kirill Romanovich" userId="S::kkochnev@ozon.ru::7ec233ba-5f4f-4279-8e83-e6b3ebb77aee" providerId="AD" clId="Web-{F10C667B-7954-FE88-6079-F2ADB0D935C9}" dt="2022-03-04T13:40:38.546" v="2049" actId="14100"/>
          <ac:picMkLst>
            <pc:docMk/>
            <pc:sldMk cId="3211458097" sldId="695"/>
            <ac:picMk id="3" creationId="{C691EB11-DB4D-4739-A224-AD800675BFF2}"/>
          </ac:picMkLst>
        </pc:picChg>
        <pc:picChg chg="del">
          <ac:chgData name="Kochnev Kirill Romanovich" userId="S::kkochnev@ozon.ru::7ec233ba-5f4f-4279-8e83-e6b3ebb77aee" providerId="AD" clId="Web-{F10C667B-7954-FE88-6079-F2ADB0D935C9}" dt="2022-03-04T13:40:24.483" v="2043"/>
          <ac:picMkLst>
            <pc:docMk/>
            <pc:sldMk cId="3211458097" sldId="695"/>
            <ac:picMk id="6" creationId="{059E01EB-2D88-4A9A-96A3-9FB42615D8D6}"/>
          </ac:picMkLst>
        </pc:picChg>
        <pc:picChg chg="add mod">
          <ac:chgData name="Kochnev Kirill Romanovich" userId="S::kkochnev@ozon.ru::7ec233ba-5f4f-4279-8e83-e6b3ebb77aee" providerId="AD" clId="Web-{F10C667B-7954-FE88-6079-F2ADB0D935C9}" dt="2022-03-04T13:41:21.190" v="2054" actId="1076"/>
          <ac:picMkLst>
            <pc:docMk/>
            <pc:sldMk cId="3211458097" sldId="695"/>
            <ac:picMk id="8" creationId="{20C605CD-BC44-4BCA-B373-451EE4F075A0}"/>
          </ac:picMkLst>
        </pc:picChg>
        <pc:picChg chg="add mod">
          <ac:chgData name="Kochnev Kirill Romanovich" userId="S::kkochnev@ozon.ru::7ec233ba-5f4f-4279-8e83-e6b3ebb77aee" providerId="AD" clId="Web-{F10C667B-7954-FE88-6079-F2ADB0D935C9}" dt="2022-03-04T13:41:44.832" v="2060" actId="1076"/>
          <ac:picMkLst>
            <pc:docMk/>
            <pc:sldMk cId="3211458097" sldId="695"/>
            <ac:picMk id="14" creationId="{4D165514-8F34-4E2B-9686-A595610D1FEB}"/>
          </ac:picMkLst>
        </pc:picChg>
        <pc:cxnChg chg="add mod">
          <ac:chgData name="Kochnev Kirill Romanovich" userId="S::kkochnev@ozon.ru::7ec233ba-5f4f-4279-8e83-e6b3ebb77aee" providerId="AD" clId="Web-{F10C667B-7954-FE88-6079-F2ADB0D935C9}" dt="2022-03-04T13:40:58.720" v="2052" actId="14100"/>
          <ac:cxnSpMkLst>
            <pc:docMk/>
            <pc:sldMk cId="3211458097" sldId="695"/>
            <ac:cxnSpMk id="7" creationId="{C0D7053E-D59F-4914-B81E-D614B69E9329}"/>
          </ac:cxnSpMkLst>
        </pc:cxnChg>
      </pc:sldChg>
      <pc:sldChg chg="addSp delSp modSp add replId">
        <pc:chgData name="Kochnev Kirill Romanovich" userId="S::kkochnev@ozon.ru::7ec233ba-5f4f-4279-8e83-e6b3ebb77aee" providerId="AD" clId="Web-{F10C667B-7954-FE88-6079-F2ADB0D935C9}" dt="2022-03-04T13:50:24.474" v="2368" actId="20577"/>
        <pc:sldMkLst>
          <pc:docMk/>
          <pc:sldMk cId="839136770" sldId="696"/>
        </pc:sldMkLst>
        <pc:spChg chg="mod">
          <ac:chgData name="Kochnev Kirill Romanovich" userId="S::kkochnev@ozon.ru::7ec233ba-5f4f-4279-8e83-e6b3ebb77aee" providerId="AD" clId="Web-{F10C667B-7954-FE88-6079-F2ADB0D935C9}" dt="2022-03-04T13:47:13.540" v="2186" actId="20577"/>
          <ac:spMkLst>
            <pc:docMk/>
            <pc:sldMk cId="839136770" sldId="696"/>
            <ac:spMk id="3" creationId="{00000000-0000-0000-0000-000000000000}"/>
          </ac:spMkLst>
        </pc:spChg>
        <pc:spChg chg="mod">
          <ac:chgData name="Kochnev Kirill Romanovich" userId="S::kkochnev@ozon.ru::7ec233ba-5f4f-4279-8e83-e6b3ebb77aee" providerId="AD" clId="Web-{F10C667B-7954-FE88-6079-F2ADB0D935C9}" dt="2022-03-04T13:50:24.474" v="2368" actId="20577"/>
          <ac:spMkLst>
            <pc:docMk/>
            <pc:sldMk cId="839136770" sldId="696"/>
            <ac:spMk id="7" creationId="{FADD2730-AEA3-45F6-A740-FFDE0B80F78C}"/>
          </ac:spMkLst>
        </pc:spChg>
        <pc:spChg chg="add del">
          <ac:chgData name="Kochnev Kirill Romanovich" userId="S::kkochnev@ozon.ru::7ec233ba-5f4f-4279-8e83-e6b3ebb77aee" providerId="AD" clId="Web-{F10C667B-7954-FE88-6079-F2ADB0D935C9}" dt="2022-03-04T13:48:18.997" v="2230"/>
          <ac:spMkLst>
            <pc:docMk/>
            <pc:sldMk cId="839136770" sldId="696"/>
            <ac:spMk id="9" creationId="{96C2041D-70F4-4CC1-9E4E-CAE2D34E4A9F}"/>
          </ac:spMkLst>
        </pc:spChg>
        <pc:picChg chg="add del mod">
          <ac:chgData name="Kochnev Kirill Romanovich" userId="S::kkochnev@ozon.ru::7ec233ba-5f4f-4279-8e83-e6b3ebb77aee" providerId="AD" clId="Web-{F10C667B-7954-FE88-6079-F2ADB0D935C9}" dt="2022-03-04T13:47:46.480" v="2220"/>
          <ac:picMkLst>
            <pc:docMk/>
            <pc:sldMk cId="839136770" sldId="696"/>
            <ac:picMk id="5" creationId="{363CBE86-69C7-4868-AD27-7B97279FF188}"/>
          </ac:picMkLst>
        </pc:picChg>
        <pc:picChg chg="del">
          <ac:chgData name="Kochnev Kirill Romanovich" userId="S::kkochnev@ozon.ru::7ec233ba-5f4f-4279-8e83-e6b3ebb77aee" providerId="AD" clId="Web-{F10C667B-7954-FE88-6079-F2ADB0D935C9}" dt="2022-03-04T13:46:11.583" v="2065"/>
          <ac:picMkLst>
            <pc:docMk/>
            <pc:sldMk cId="839136770" sldId="696"/>
            <ac:picMk id="6" creationId="{0175BD34-520E-41F0-BC44-F1B3CB1C82AE}"/>
          </ac:picMkLst>
        </pc:picChg>
        <pc:picChg chg="add del mod">
          <ac:chgData name="Kochnev Kirill Romanovich" userId="S::kkochnev@ozon.ru::7ec233ba-5f4f-4279-8e83-e6b3ebb77aee" providerId="AD" clId="Web-{F10C667B-7954-FE88-6079-F2ADB0D935C9}" dt="2022-03-04T13:49:05.094" v="2231"/>
          <ac:picMkLst>
            <pc:docMk/>
            <pc:sldMk cId="839136770" sldId="696"/>
            <ac:picMk id="8" creationId="{2611C554-6A63-4989-983F-B0CB07FC54AD}"/>
          </ac:picMkLst>
        </pc:picChg>
        <pc:picChg chg="add mod">
          <ac:chgData name="Kochnev Kirill Romanovich" userId="S::kkochnev@ozon.ru::7ec233ba-5f4f-4279-8e83-e6b3ebb77aee" providerId="AD" clId="Web-{F10C667B-7954-FE88-6079-F2ADB0D935C9}" dt="2022-03-04T13:49:09.907" v="2235" actId="1076"/>
          <ac:picMkLst>
            <pc:docMk/>
            <pc:sldMk cId="839136770" sldId="696"/>
            <ac:picMk id="10" creationId="{D97F9F3A-B883-4FF7-93FF-04BC0EA097CF}"/>
          </ac:picMkLst>
        </pc:picChg>
      </pc:sldChg>
      <pc:sldChg chg="modSp add replId">
        <pc:chgData name="Kochnev Kirill Romanovich" userId="S::kkochnev@ozon.ru::7ec233ba-5f4f-4279-8e83-e6b3ebb77aee" providerId="AD" clId="Web-{F10C667B-7954-FE88-6079-F2ADB0D935C9}" dt="2022-03-04T13:56:05.714" v="2750" actId="20577"/>
        <pc:sldMkLst>
          <pc:docMk/>
          <pc:sldMk cId="2082847267" sldId="697"/>
        </pc:sldMkLst>
        <pc:spChg chg="mod">
          <ac:chgData name="Kochnev Kirill Romanovich" userId="S::kkochnev@ozon.ru::7ec233ba-5f4f-4279-8e83-e6b3ebb77aee" providerId="AD" clId="Web-{F10C667B-7954-FE88-6079-F2ADB0D935C9}" dt="2022-03-04T13:50:29.865" v="2376" actId="20577"/>
          <ac:spMkLst>
            <pc:docMk/>
            <pc:sldMk cId="2082847267" sldId="697"/>
            <ac:spMk id="3" creationId="{00000000-0000-0000-0000-000000000000}"/>
          </ac:spMkLst>
        </pc:spChg>
        <pc:spChg chg="mod">
          <ac:chgData name="Kochnev Kirill Romanovich" userId="S::kkochnev@ozon.ru::7ec233ba-5f4f-4279-8e83-e6b3ebb77aee" providerId="AD" clId="Web-{F10C667B-7954-FE88-6079-F2ADB0D935C9}" dt="2022-03-04T13:56:05.714" v="2750" actId="20577"/>
          <ac:spMkLst>
            <pc:docMk/>
            <pc:sldMk cId="2082847267" sldId="697"/>
            <ac:spMk id="7" creationId="{FADD2730-AEA3-45F6-A740-FFDE0B80F78C}"/>
          </ac:spMkLst>
        </pc:spChg>
        <pc:picChg chg="mod">
          <ac:chgData name="Kochnev Kirill Romanovich" userId="S::kkochnev@ozon.ru::7ec233ba-5f4f-4279-8e83-e6b3ebb77aee" providerId="AD" clId="Web-{F10C667B-7954-FE88-6079-F2ADB0D935C9}" dt="2022-03-04T13:54:20.114" v="2519" actId="1076"/>
          <ac:picMkLst>
            <pc:docMk/>
            <pc:sldMk cId="2082847267" sldId="697"/>
            <ac:picMk id="5" creationId="{363CBE86-69C7-4868-AD27-7B97279FF188}"/>
          </ac:picMkLst>
        </pc:picChg>
      </pc:sldChg>
      <pc:sldChg chg="modSp add ord replId">
        <pc:chgData name="Kochnev Kirill Romanovich" userId="S::kkochnev@ozon.ru::7ec233ba-5f4f-4279-8e83-e6b3ebb77aee" providerId="AD" clId="Web-{F10C667B-7954-FE88-6079-F2ADB0D935C9}" dt="2022-03-04T14:18:46.191" v="2760" actId="20577"/>
        <pc:sldMkLst>
          <pc:docMk/>
          <pc:sldMk cId="2748893564" sldId="698"/>
        </pc:sldMkLst>
        <pc:spChg chg="mod">
          <ac:chgData name="Kochnev Kirill Romanovich" userId="S::kkochnev@ozon.ru::7ec233ba-5f4f-4279-8e83-e6b3ebb77aee" providerId="AD" clId="Web-{F10C667B-7954-FE88-6079-F2ADB0D935C9}" dt="2022-03-04T14:18:46.191" v="2760" actId="20577"/>
          <ac:spMkLst>
            <pc:docMk/>
            <pc:sldMk cId="2748893564" sldId="698"/>
            <ac:spMk id="2" creationId="{00000000-0000-0000-0000-000000000000}"/>
          </ac:spMkLst>
        </pc:spChg>
      </pc:sldChg>
      <pc:sldChg chg="addSp delSp modSp add ord replId">
        <pc:chgData name="Kochnev Kirill Romanovich" userId="S::kkochnev@ozon.ru::7ec233ba-5f4f-4279-8e83-e6b3ebb77aee" providerId="AD" clId="Web-{F10C667B-7954-FE88-6079-F2ADB0D935C9}" dt="2022-03-04T14:19:38.741" v="2792" actId="1076"/>
        <pc:sldMkLst>
          <pc:docMk/>
          <pc:sldMk cId="632637138" sldId="699"/>
        </pc:sldMkLst>
        <pc:spChg chg="mod">
          <ac:chgData name="Kochnev Kirill Romanovich" userId="S::kkochnev@ozon.ru::7ec233ba-5f4f-4279-8e83-e6b3ebb77aee" providerId="AD" clId="Web-{F10C667B-7954-FE88-6079-F2ADB0D935C9}" dt="2022-03-04T14:19:33.084" v="2788" actId="20577"/>
          <ac:spMkLst>
            <pc:docMk/>
            <pc:sldMk cId="632637138" sldId="699"/>
            <ac:spMk id="2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F10C667B-7954-FE88-6079-F2ADB0D935C9}" dt="2022-03-04T14:19:35.960" v="2790"/>
          <ac:spMkLst>
            <pc:docMk/>
            <pc:sldMk cId="632637138" sldId="699"/>
            <ac:spMk id="6" creationId="{1919F379-ADF7-4765-90C3-B90D11F92892}"/>
          </ac:spMkLst>
        </pc:spChg>
        <pc:picChg chg="del">
          <ac:chgData name="Kochnev Kirill Romanovich" userId="S::kkochnev@ozon.ru::7ec233ba-5f4f-4279-8e83-e6b3ebb77aee" providerId="AD" clId="Web-{F10C667B-7954-FE88-6079-F2ADB0D935C9}" dt="2022-03-04T14:19:33.881" v="2789"/>
          <ac:picMkLst>
            <pc:docMk/>
            <pc:sldMk cId="632637138" sldId="699"/>
            <ac:picMk id="7" creationId="{71381163-3683-4F57-84C3-087A8F5C815C}"/>
          </ac:picMkLst>
        </pc:picChg>
        <pc:picChg chg="add mod ord">
          <ac:chgData name="Kochnev Kirill Romanovich" userId="S::kkochnev@ozon.ru::7ec233ba-5f4f-4279-8e83-e6b3ebb77aee" providerId="AD" clId="Web-{F10C667B-7954-FE88-6079-F2ADB0D935C9}" dt="2022-03-04T14:19:38.741" v="2792" actId="1076"/>
          <ac:picMkLst>
            <pc:docMk/>
            <pc:sldMk cId="632637138" sldId="699"/>
            <ac:picMk id="8" creationId="{B1059970-797D-4C15-9F35-A4B9458C34B8}"/>
          </ac:picMkLst>
        </pc:picChg>
      </pc:sldChg>
      <pc:sldChg chg="addSp delSp modSp add ord replId">
        <pc:chgData name="Kochnev Kirill Romanovich" userId="S::kkochnev@ozon.ru::7ec233ba-5f4f-4279-8e83-e6b3ebb77aee" providerId="AD" clId="Web-{F10C667B-7954-FE88-6079-F2ADB0D935C9}" dt="2022-03-04T14:51:03.865" v="2970" actId="20577"/>
        <pc:sldMkLst>
          <pc:docMk/>
          <pc:sldMk cId="340416632" sldId="700"/>
        </pc:sldMkLst>
        <pc:spChg chg="mod">
          <ac:chgData name="Kochnev Kirill Romanovich" userId="S::kkochnev@ozon.ru::7ec233ba-5f4f-4279-8e83-e6b3ebb77aee" providerId="AD" clId="Web-{F10C667B-7954-FE88-6079-F2ADB0D935C9}" dt="2022-03-04T14:20:43.980" v="2800" actId="20577"/>
          <ac:spMkLst>
            <pc:docMk/>
            <pc:sldMk cId="340416632" sldId="700"/>
            <ac:spMk id="2" creationId="{00000000-0000-0000-0000-000000000000}"/>
          </ac:spMkLst>
        </pc:spChg>
        <pc:spChg chg="del">
          <ac:chgData name="Kochnev Kirill Romanovich" userId="S::kkochnev@ozon.ru::7ec233ba-5f4f-4279-8e83-e6b3ebb77aee" providerId="AD" clId="Web-{F10C667B-7954-FE88-6079-F2ADB0D935C9}" dt="2022-03-04T14:20:46.792" v="2804"/>
          <ac:spMkLst>
            <pc:docMk/>
            <pc:sldMk cId="340416632" sldId="700"/>
            <ac:spMk id="9" creationId="{907BCDEC-302E-4987-8F6D-891B8FB28186}"/>
          </ac:spMkLst>
        </pc:spChg>
        <pc:spChg chg="mod">
          <ac:chgData name="Kochnev Kirill Romanovich" userId="S::kkochnev@ozon.ru::7ec233ba-5f4f-4279-8e83-e6b3ebb77aee" providerId="AD" clId="Web-{F10C667B-7954-FE88-6079-F2ADB0D935C9}" dt="2022-03-04T14:51:03.865" v="2970" actId="20577"/>
          <ac:spMkLst>
            <pc:docMk/>
            <pc:sldMk cId="340416632" sldId="700"/>
            <ac:spMk id="11" creationId="{BEA0F5E1-2DBE-4D9A-9E76-C81BE2F8E020}"/>
          </ac:spMkLst>
        </pc:spChg>
        <pc:spChg chg="del">
          <ac:chgData name="Kochnev Kirill Romanovich" userId="S::kkochnev@ozon.ru::7ec233ba-5f4f-4279-8e83-e6b3ebb77aee" providerId="AD" clId="Web-{F10C667B-7954-FE88-6079-F2ADB0D935C9}" dt="2022-03-04T14:20:48.027" v="2806"/>
          <ac:spMkLst>
            <pc:docMk/>
            <pc:sldMk cId="340416632" sldId="700"/>
            <ac:spMk id="13" creationId="{D61C139E-45D9-4C17-B0C8-ABC208A9AD61}"/>
          </ac:spMkLst>
        </pc:spChg>
        <pc:picChg chg="del">
          <ac:chgData name="Kochnev Kirill Romanovich" userId="S::kkochnev@ozon.ru::7ec233ba-5f4f-4279-8e83-e6b3ebb77aee" providerId="AD" clId="Web-{F10C667B-7954-FE88-6079-F2ADB0D935C9}" dt="2022-03-04T14:20:44.886" v="2801"/>
          <ac:picMkLst>
            <pc:docMk/>
            <pc:sldMk cId="340416632" sldId="700"/>
            <ac:picMk id="3" creationId="{C691EB11-DB4D-4739-A224-AD800675BFF2}"/>
          </ac:picMkLst>
        </pc:picChg>
        <pc:picChg chg="add mod">
          <ac:chgData name="Kochnev Kirill Romanovich" userId="S::kkochnev@ozon.ru::7ec233ba-5f4f-4279-8e83-e6b3ebb77aee" providerId="AD" clId="Web-{F10C667B-7954-FE88-6079-F2ADB0D935C9}" dt="2022-03-04T14:50:43.365" v="2929" actId="1076"/>
          <ac:picMkLst>
            <pc:docMk/>
            <pc:sldMk cId="340416632" sldId="700"/>
            <ac:picMk id="6" creationId="{D2ECC92C-559B-4D22-9CF5-ACAD127EB89F}"/>
          </ac:picMkLst>
        </pc:picChg>
        <pc:picChg chg="del">
          <ac:chgData name="Kochnev Kirill Romanovich" userId="S::kkochnev@ozon.ru::7ec233ba-5f4f-4279-8e83-e6b3ebb77aee" providerId="AD" clId="Web-{F10C667B-7954-FE88-6079-F2ADB0D935C9}" dt="2022-03-04T14:20:46.152" v="2803"/>
          <ac:picMkLst>
            <pc:docMk/>
            <pc:sldMk cId="340416632" sldId="700"/>
            <ac:picMk id="8" creationId="{20C605CD-BC44-4BCA-B373-451EE4F075A0}"/>
          </ac:picMkLst>
        </pc:picChg>
        <pc:picChg chg="del">
          <ac:chgData name="Kochnev Kirill Romanovich" userId="S::kkochnev@ozon.ru::7ec233ba-5f4f-4279-8e83-e6b3ebb77aee" providerId="AD" clId="Web-{F10C667B-7954-FE88-6079-F2ADB0D935C9}" dt="2022-03-04T14:20:47.167" v="2805"/>
          <ac:picMkLst>
            <pc:docMk/>
            <pc:sldMk cId="340416632" sldId="700"/>
            <ac:picMk id="14" creationId="{4D165514-8F34-4E2B-9686-A595610D1FEB}"/>
          </ac:picMkLst>
        </pc:picChg>
        <pc:cxnChg chg="del">
          <ac:chgData name="Kochnev Kirill Romanovich" userId="S::kkochnev@ozon.ru::7ec233ba-5f4f-4279-8e83-e6b3ebb77aee" providerId="AD" clId="Web-{F10C667B-7954-FE88-6079-F2ADB0D935C9}" dt="2022-03-04T14:20:45.652" v="2802"/>
          <ac:cxnSpMkLst>
            <pc:docMk/>
            <pc:sldMk cId="340416632" sldId="700"/>
            <ac:cxnSpMk id="7" creationId="{C0D7053E-D59F-4914-B81E-D614B69E9329}"/>
          </ac:cxnSpMkLst>
        </pc:cxnChg>
      </pc:sldChg>
      <pc:sldChg chg="addSp delSp modSp add replId">
        <pc:chgData name="Kochnev Kirill Romanovich" userId="S::kkochnev@ozon.ru::7ec233ba-5f4f-4279-8e83-e6b3ebb77aee" providerId="AD" clId="Web-{F10C667B-7954-FE88-6079-F2ADB0D935C9}" dt="2022-03-04T14:28:01.539" v="2876" actId="20577"/>
        <pc:sldMkLst>
          <pc:docMk/>
          <pc:sldMk cId="3113403593" sldId="701"/>
        </pc:sldMkLst>
        <pc:spChg chg="mod">
          <ac:chgData name="Kochnev Kirill Romanovich" userId="S::kkochnev@ozon.ru::7ec233ba-5f4f-4279-8e83-e6b3ebb77aee" providerId="AD" clId="Web-{F10C667B-7954-FE88-6079-F2ADB0D935C9}" dt="2022-03-04T14:28:01.539" v="2876" actId="20577"/>
          <ac:spMkLst>
            <pc:docMk/>
            <pc:sldMk cId="3113403593" sldId="701"/>
            <ac:spMk id="2" creationId="{00000000-0000-0000-0000-000000000000}"/>
          </ac:spMkLst>
        </pc:spChg>
        <pc:spChg chg="add del mod">
          <ac:chgData name="Kochnev Kirill Romanovich" userId="S::kkochnev@ozon.ru::7ec233ba-5f4f-4279-8e83-e6b3ebb77aee" providerId="AD" clId="Web-{F10C667B-7954-FE88-6079-F2ADB0D935C9}" dt="2022-03-04T14:23:34.912" v="2856"/>
          <ac:spMkLst>
            <pc:docMk/>
            <pc:sldMk cId="3113403593" sldId="701"/>
            <ac:spMk id="6" creationId="{4A54FDB2-D08B-4FE7-A7CC-ADBC3E60BA5A}"/>
          </ac:spMkLst>
        </pc:spChg>
        <pc:picChg chg="add mod ord">
          <ac:chgData name="Kochnev Kirill Romanovich" userId="S::kkochnev@ozon.ru::7ec233ba-5f4f-4279-8e83-e6b3ebb77aee" providerId="AD" clId="Web-{F10C667B-7954-FE88-6079-F2ADB0D935C9}" dt="2022-03-04T14:23:36.709" v="2857" actId="1076"/>
          <ac:picMkLst>
            <pc:docMk/>
            <pc:sldMk cId="3113403593" sldId="701"/>
            <ac:picMk id="7" creationId="{6EEEB34D-F338-4D35-9877-5380C80CC63B}"/>
          </ac:picMkLst>
        </pc:picChg>
        <pc:picChg chg="del">
          <ac:chgData name="Kochnev Kirill Romanovich" userId="S::kkochnev@ozon.ru::7ec233ba-5f4f-4279-8e83-e6b3ebb77aee" providerId="AD" clId="Web-{F10C667B-7954-FE88-6079-F2ADB0D935C9}" dt="2022-03-04T14:23:32.803" v="2855"/>
          <ac:picMkLst>
            <pc:docMk/>
            <pc:sldMk cId="3113403593" sldId="701"/>
            <ac:picMk id="8" creationId="{B1059970-797D-4C15-9F35-A4B9458C34B8}"/>
          </ac:picMkLst>
        </pc:picChg>
      </pc:sldChg>
      <pc:sldChg chg="addSp delSp modSp add replId">
        <pc:chgData name="Kochnev Kirill Romanovich" userId="S::kkochnev@ozon.ru::7ec233ba-5f4f-4279-8e83-e6b3ebb77aee" providerId="AD" clId="Web-{F10C667B-7954-FE88-6079-F2ADB0D935C9}" dt="2022-03-04T14:30:12.719" v="2886" actId="1076"/>
        <pc:sldMkLst>
          <pc:docMk/>
          <pc:sldMk cId="2183973980" sldId="702"/>
        </pc:sldMkLst>
        <pc:spChg chg="mod">
          <ac:chgData name="Kochnev Kirill Romanovich" userId="S::kkochnev@ozon.ru::7ec233ba-5f4f-4279-8e83-e6b3ebb77aee" providerId="AD" clId="Web-{F10C667B-7954-FE88-6079-F2ADB0D935C9}" dt="2022-03-04T14:28:51.370" v="2881" actId="20577"/>
          <ac:spMkLst>
            <pc:docMk/>
            <pc:sldMk cId="2183973980" sldId="702"/>
            <ac:spMk id="2" creationId="{00000000-0000-0000-0000-000000000000}"/>
          </ac:spMkLst>
        </pc:spChg>
        <pc:picChg chg="add mod">
          <ac:chgData name="Kochnev Kirill Romanovich" userId="S::kkochnev@ozon.ru::7ec233ba-5f4f-4279-8e83-e6b3ebb77aee" providerId="AD" clId="Web-{F10C667B-7954-FE88-6079-F2ADB0D935C9}" dt="2022-03-04T14:30:12.719" v="2886" actId="1076"/>
          <ac:picMkLst>
            <pc:docMk/>
            <pc:sldMk cId="2183973980" sldId="702"/>
            <ac:picMk id="3" creationId="{B59664E1-6786-4A14-A791-0B0262AA21A3}"/>
          </ac:picMkLst>
        </pc:picChg>
        <pc:picChg chg="del">
          <ac:chgData name="Kochnev Kirill Romanovich" userId="S::kkochnev@ozon.ru::7ec233ba-5f4f-4279-8e83-e6b3ebb77aee" providerId="AD" clId="Web-{F10C667B-7954-FE88-6079-F2ADB0D935C9}" dt="2022-03-04T14:28:51.870" v="2882"/>
          <ac:picMkLst>
            <pc:docMk/>
            <pc:sldMk cId="2183973980" sldId="702"/>
            <ac:picMk id="7" creationId="{9A8576C7-811D-4E38-9BF3-7289E18FCB33}"/>
          </ac:picMkLst>
        </pc:picChg>
      </pc:sldChg>
      <pc:sldChg chg="delSp modSp add replId">
        <pc:chgData name="Kochnev Kirill Romanovich" userId="S::kkochnev@ozon.ru::7ec233ba-5f4f-4279-8e83-e6b3ebb77aee" providerId="AD" clId="Web-{F10C667B-7954-FE88-6079-F2ADB0D935C9}" dt="2022-03-04T14:52:27.054" v="3068" actId="20577"/>
        <pc:sldMkLst>
          <pc:docMk/>
          <pc:sldMk cId="1078690962" sldId="703"/>
        </pc:sldMkLst>
        <pc:spChg chg="mod">
          <ac:chgData name="Kochnev Kirill Romanovich" userId="S::kkochnev@ozon.ru::7ec233ba-5f4f-4279-8e83-e6b3ebb77aee" providerId="AD" clId="Web-{F10C667B-7954-FE88-6079-F2ADB0D935C9}" dt="2022-03-04T14:51:19.084" v="2976" actId="20577"/>
          <ac:spMkLst>
            <pc:docMk/>
            <pc:sldMk cId="1078690962" sldId="703"/>
            <ac:spMk id="2" creationId="{00000000-0000-0000-0000-000000000000}"/>
          </ac:spMkLst>
        </pc:spChg>
        <pc:spChg chg="mod">
          <ac:chgData name="Kochnev Kirill Romanovich" userId="S::kkochnev@ozon.ru::7ec233ba-5f4f-4279-8e83-e6b3ebb77aee" providerId="AD" clId="Web-{F10C667B-7954-FE88-6079-F2ADB0D935C9}" dt="2022-03-04T14:52:27.054" v="3068" actId="20577"/>
          <ac:spMkLst>
            <pc:docMk/>
            <pc:sldMk cId="1078690962" sldId="703"/>
            <ac:spMk id="11" creationId="{BEA0F5E1-2DBE-4D9A-9E76-C81BE2F8E020}"/>
          </ac:spMkLst>
        </pc:spChg>
        <pc:picChg chg="del">
          <ac:chgData name="Kochnev Kirill Romanovich" userId="S::kkochnev@ozon.ru::7ec233ba-5f4f-4279-8e83-e6b3ebb77aee" providerId="AD" clId="Web-{F10C667B-7954-FE88-6079-F2ADB0D935C9}" dt="2022-03-04T14:51:19.944" v="2977"/>
          <ac:picMkLst>
            <pc:docMk/>
            <pc:sldMk cId="1078690962" sldId="703"/>
            <ac:picMk id="6" creationId="{D2ECC92C-559B-4D22-9CF5-ACAD127EB89F}"/>
          </ac:picMkLst>
        </pc:picChg>
      </pc:sldChg>
    </pc:docChg>
  </pc:docChgLst>
  <pc:docChgLst>
    <pc:chgData name="Kochnev Kirill Romanovich" userId="S::kkochnev@ozon.ru::7ec233ba-5f4f-4279-8e83-e6b3ebb77aee" providerId="AD" clId="Web-{7119EA78-2792-3577-BA50-356D0E0DB93A}"/>
    <pc:docChg chg="addSld delSld modSection">
      <pc:chgData name="Kochnev Kirill Romanovich" userId="S::kkochnev@ozon.ru::7ec233ba-5f4f-4279-8e83-e6b3ebb77aee" providerId="AD" clId="Web-{7119EA78-2792-3577-BA50-356D0E0DB93A}" dt="2022-04-06T11:51:11.969" v="1"/>
      <pc:docMkLst>
        <pc:docMk/>
      </pc:docMkLst>
      <pc:sldChg chg="add del replId">
        <pc:chgData name="Kochnev Kirill Romanovich" userId="S::kkochnev@ozon.ru::7ec233ba-5f4f-4279-8e83-e6b3ebb77aee" providerId="AD" clId="Web-{7119EA78-2792-3577-BA50-356D0E0DB93A}" dt="2022-04-06T11:51:11.969" v="1"/>
        <pc:sldMkLst>
          <pc:docMk/>
          <pc:sldMk cId="2716320772" sldId="704"/>
        </pc:sldMkLst>
      </pc:sldChg>
    </pc:docChg>
  </pc:docChgLst>
  <pc:docChgLst>
    <pc:chgData name="Kochnev Kirill Romanovich" userId="S::kkochnev@ozon.ru::7ec233ba-5f4f-4279-8e83-e6b3ebb77aee" providerId="AD" clId="Web-{568995EC-5441-5EAC-C2A5-8E94D36F38F0}"/>
    <pc:docChg chg="modSld sldOrd">
      <pc:chgData name="Kochnev Kirill Romanovich" userId="S::kkochnev@ozon.ru::7ec233ba-5f4f-4279-8e83-e6b3ebb77aee" providerId="AD" clId="Web-{568995EC-5441-5EAC-C2A5-8E94D36F38F0}" dt="2022-03-04T16:30:58.138" v="21" actId="20577"/>
      <pc:docMkLst>
        <pc:docMk/>
      </pc:docMkLst>
      <pc:sldChg chg="ord">
        <pc:chgData name="Kochnev Kirill Romanovich" userId="S::kkochnev@ozon.ru::7ec233ba-5f4f-4279-8e83-e6b3ebb77aee" providerId="AD" clId="Web-{568995EC-5441-5EAC-C2A5-8E94D36F38F0}" dt="2022-03-04T16:29:56.840" v="19"/>
        <pc:sldMkLst>
          <pc:docMk/>
          <pc:sldMk cId="4189792187" sldId="631"/>
        </pc:sldMkLst>
      </pc:sldChg>
      <pc:sldChg chg="modSp">
        <pc:chgData name="Kochnev Kirill Romanovich" userId="S::kkochnev@ozon.ru::7ec233ba-5f4f-4279-8e83-e6b3ebb77aee" providerId="AD" clId="Web-{568995EC-5441-5EAC-C2A5-8E94D36F38F0}" dt="2022-03-04T16:30:58.138" v="21" actId="20577"/>
        <pc:sldMkLst>
          <pc:docMk/>
          <pc:sldMk cId="325753205" sldId="654"/>
        </pc:sldMkLst>
        <pc:spChg chg="mod">
          <ac:chgData name="Kochnev Kirill Romanovich" userId="S::kkochnev@ozon.ru::7ec233ba-5f4f-4279-8e83-e6b3ebb77aee" providerId="AD" clId="Web-{568995EC-5441-5EAC-C2A5-8E94D36F38F0}" dt="2022-03-04T16:30:58.138" v="21" actId="20577"/>
          <ac:spMkLst>
            <pc:docMk/>
            <pc:sldMk cId="325753205" sldId="654"/>
            <ac:spMk id="3" creationId="{00000000-0000-0000-0000-000000000000}"/>
          </ac:spMkLst>
        </pc:spChg>
      </pc:sldChg>
      <pc:sldChg chg="ord">
        <pc:chgData name="Kochnev Kirill Romanovich" userId="S::kkochnev@ozon.ru::7ec233ba-5f4f-4279-8e83-e6b3ebb77aee" providerId="AD" clId="Web-{568995EC-5441-5EAC-C2A5-8E94D36F38F0}" dt="2022-03-04T16:29:39.808" v="17"/>
        <pc:sldMkLst>
          <pc:docMk/>
          <pc:sldMk cId="192268780" sldId="674"/>
        </pc:sldMkLst>
      </pc:sldChg>
      <pc:sldChg chg="ord">
        <pc:chgData name="Kochnev Kirill Romanovich" userId="S::kkochnev@ozon.ru::7ec233ba-5f4f-4279-8e83-e6b3ebb77aee" providerId="AD" clId="Web-{568995EC-5441-5EAC-C2A5-8E94D36F38F0}" dt="2022-03-04T16:29:39.793" v="16"/>
        <pc:sldMkLst>
          <pc:docMk/>
          <pc:sldMk cId="4209225397" sldId="675"/>
        </pc:sldMkLst>
      </pc:sldChg>
      <pc:sldChg chg="ord">
        <pc:chgData name="Kochnev Kirill Romanovich" userId="S::kkochnev@ozon.ru::7ec233ba-5f4f-4279-8e83-e6b3ebb77aee" providerId="AD" clId="Web-{568995EC-5441-5EAC-C2A5-8E94D36F38F0}" dt="2022-03-04T16:29:39.793" v="14"/>
        <pc:sldMkLst>
          <pc:docMk/>
          <pc:sldMk cId="3345306622" sldId="676"/>
        </pc:sldMkLst>
      </pc:sldChg>
      <pc:sldChg chg="ord">
        <pc:chgData name="Kochnev Kirill Romanovich" userId="S::kkochnev@ozon.ru::7ec233ba-5f4f-4279-8e83-e6b3ebb77aee" providerId="AD" clId="Web-{568995EC-5441-5EAC-C2A5-8E94D36F38F0}" dt="2022-03-04T16:29:39.793" v="15"/>
        <pc:sldMkLst>
          <pc:docMk/>
          <pc:sldMk cId="553291817" sldId="677"/>
        </pc:sldMkLst>
      </pc:sldChg>
      <pc:sldChg chg="ord">
        <pc:chgData name="Kochnev Kirill Romanovich" userId="S::kkochnev@ozon.ru::7ec233ba-5f4f-4279-8e83-e6b3ebb77aee" providerId="AD" clId="Web-{568995EC-5441-5EAC-C2A5-8E94D36F38F0}" dt="2022-03-04T16:29:39.793" v="13"/>
        <pc:sldMkLst>
          <pc:docMk/>
          <pc:sldMk cId="1072798587" sldId="678"/>
        </pc:sldMkLst>
      </pc:sldChg>
      <pc:sldChg chg="ord">
        <pc:chgData name="Kochnev Kirill Romanovich" userId="S::kkochnev@ozon.ru::7ec233ba-5f4f-4279-8e83-e6b3ebb77aee" providerId="AD" clId="Web-{568995EC-5441-5EAC-C2A5-8E94D36F38F0}" dt="2022-03-04T16:29:39.793" v="12"/>
        <pc:sldMkLst>
          <pc:docMk/>
          <pc:sldMk cId="689564257" sldId="6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E4AAA6-B921-3542-8173-0DD764489E8A}" type="datetimeFigureOut">
              <a:rPr lang="ru-RU" smtClean="0"/>
              <a:t>17.02.2023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2DAF58-8BBF-5942-9EE2-B93E2FFABF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0099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1pPr>
    <a:lvl2pPr marL="650138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2pPr>
    <a:lvl3pPr marL="1300277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3pPr>
    <a:lvl4pPr marL="1950415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4pPr>
    <a:lvl5pPr marL="2600554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5pPr>
    <a:lvl6pPr marL="3250692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6pPr>
    <a:lvl7pPr marL="3900830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7pPr>
    <a:lvl8pPr marL="4550969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8pPr>
    <a:lvl9pPr marL="5201107" algn="l" defTabSz="1300277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412000" y="2298701"/>
            <a:ext cx="12513088" cy="3536042"/>
          </a:xfrm>
        </p:spPr>
        <p:txBody>
          <a:bodyPr anchor="b">
            <a:noAutofit/>
          </a:bodyPr>
          <a:lstStyle>
            <a:lvl1pPr algn="l">
              <a:defRPr sz="8400" b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</a:t>
            </a:r>
            <a:br>
              <a:rPr lang="ru-RU"/>
            </a:br>
            <a:r>
              <a:rPr lang="ru-RU"/>
              <a:t>заголовка</a:t>
            </a:r>
            <a:endParaRPr lang="en-US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12000" y="6224400"/>
            <a:ext cx="12550188" cy="1379974"/>
          </a:xfrm>
        </p:spPr>
        <p:txBody>
          <a:bodyPr lIns="72000" tIns="0" anchor="t">
            <a:noAutofit/>
          </a:bodyPr>
          <a:lstStyle>
            <a:lvl1pPr marL="0" indent="0" algn="l">
              <a:buNone/>
              <a:defRPr sz="2400" b="0">
                <a:solidFill>
                  <a:schemeClr val="tx1"/>
                </a:solidFill>
              </a:defRPr>
            </a:lvl1pPr>
            <a:lvl2pPr marL="650138" indent="0" algn="ctr">
              <a:buNone/>
              <a:defRPr sz="2560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58F66D1-CBD0-B946-B673-5166BD505F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12000" y="1724887"/>
            <a:ext cx="2737240" cy="594758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5895974" y="0"/>
            <a:ext cx="11441113" cy="9752013"/>
          </a:xfrm>
          <a:prstGeom prst="rect">
            <a:avLst/>
          </a:prstGeom>
          <a:solidFill>
            <a:srgbClr val="31C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3878261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9" y="8981463"/>
            <a:ext cx="3878260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18" name="Текст 17"/>
          <p:cNvSpPr>
            <a:spLocks noGrp="1"/>
          </p:cNvSpPr>
          <p:nvPr>
            <p:ph type="body" sz="quarter" idx="15"/>
          </p:nvPr>
        </p:nvSpPr>
        <p:spPr>
          <a:xfrm>
            <a:off x="7556818" y="8982075"/>
            <a:ext cx="5159442" cy="322263"/>
          </a:xfrm>
        </p:spPr>
        <p:txBody>
          <a:bodyPr bIns="61200" anchor="b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16"/>
          </p:nvPr>
        </p:nvSpPr>
        <p:spPr>
          <a:xfrm>
            <a:off x="7553324" y="2298700"/>
            <a:ext cx="8704263" cy="61896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7"/>
          </p:nvPr>
        </p:nvSpPr>
        <p:spPr>
          <a:xfrm>
            <a:off x="1081088" y="2298700"/>
            <a:ext cx="3878262" cy="61896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bg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 userDrawn="1"/>
        </p:nvSpPr>
        <p:spPr>
          <a:xfrm>
            <a:off x="11439727" y="0"/>
            <a:ext cx="5895975" cy="9752013"/>
          </a:xfrm>
          <a:prstGeom prst="rect">
            <a:avLst/>
          </a:prstGeom>
          <a:solidFill>
            <a:srgbClr val="31C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9" y="574676"/>
            <a:ext cx="9999662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9" y="8981463"/>
            <a:ext cx="9999662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10"/>
          </p:nvPr>
        </p:nvSpPr>
        <p:spPr>
          <a:xfrm>
            <a:off x="12377738" y="2298699"/>
            <a:ext cx="3879850" cy="61896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7" name="Объект 4"/>
          <p:cNvSpPr>
            <a:spLocks noGrp="1"/>
          </p:cNvSpPr>
          <p:nvPr>
            <p:ph sz="quarter" idx="11"/>
          </p:nvPr>
        </p:nvSpPr>
        <p:spPr>
          <a:xfrm>
            <a:off x="1095004" y="2298699"/>
            <a:ext cx="9985746" cy="61896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bg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/>
          </p:nvPr>
        </p:nvSpPr>
        <p:spPr>
          <a:xfrm>
            <a:off x="1081088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/>
          </p:nvPr>
        </p:nvSpPr>
        <p:spPr>
          <a:xfrm>
            <a:off x="3663951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Рисунок 15"/>
          <p:cNvSpPr>
            <a:spLocks noGrp="1"/>
          </p:cNvSpPr>
          <p:nvPr>
            <p:ph type="pic" sz="quarter" idx="14" hasCustomPrompt="1"/>
          </p:nvPr>
        </p:nvSpPr>
        <p:spPr>
          <a:xfrm>
            <a:off x="1081087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0" name="Рисунок 15"/>
          <p:cNvSpPr>
            <a:spLocks noGrp="1"/>
          </p:cNvSpPr>
          <p:nvPr>
            <p:ph type="pic" sz="quarter" idx="15" hasCustomPrompt="1"/>
          </p:nvPr>
        </p:nvSpPr>
        <p:spPr>
          <a:xfrm>
            <a:off x="3663950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18"/>
          </p:nvPr>
        </p:nvSpPr>
        <p:spPr>
          <a:xfrm>
            <a:off x="6265904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8" name="Рисунок 15"/>
          <p:cNvSpPr>
            <a:spLocks noGrp="1"/>
          </p:cNvSpPr>
          <p:nvPr>
            <p:ph type="pic" sz="quarter" idx="19" hasCustomPrompt="1"/>
          </p:nvPr>
        </p:nvSpPr>
        <p:spPr>
          <a:xfrm>
            <a:off x="6265903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20"/>
          </p:nvPr>
        </p:nvSpPr>
        <p:spPr>
          <a:xfrm>
            <a:off x="8867672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Рисунок 15"/>
          <p:cNvSpPr>
            <a:spLocks noGrp="1"/>
          </p:cNvSpPr>
          <p:nvPr>
            <p:ph type="pic" sz="quarter" idx="21" hasCustomPrompt="1"/>
          </p:nvPr>
        </p:nvSpPr>
        <p:spPr>
          <a:xfrm>
            <a:off x="8867671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22"/>
          </p:nvPr>
        </p:nvSpPr>
        <p:spPr>
          <a:xfrm>
            <a:off x="11448947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Рисунок 15"/>
          <p:cNvSpPr>
            <a:spLocks noGrp="1"/>
          </p:cNvSpPr>
          <p:nvPr>
            <p:ph type="pic" sz="quarter" idx="23" hasCustomPrompt="1"/>
          </p:nvPr>
        </p:nvSpPr>
        <p:spPr>
          <a:xfrm>
            <a:off x="11448946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24"/>
          </p:nvPr>
        </p:nvSpPr>
        <p:spPr>
          <a:xfrm>
            <a:off x="14044510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7" name="Рисунок 15"/>
          <p:cNvSpPr>
            <a:spLocks noGrp="1"/>
          </p:cNvSpPr>
          <p:nvPr>
            <p:ph type="pic" sz="quarter" idx="25" hasCustomPrompt="1"/>
          </p:nvPr>
        </p:nvSpPr>
        <p:spPr>
          <a:xfrm>
            <a:off x="14044509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11"/>
          </p:nvPr>
        </p:nvSpPr>
        <p:spPr>
          <a:xfrm>
            <a:off x="2378076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4" name="Рисунок 15"/>
          <p:cNvSpPr>
            <a:spLocks noGrp="1"/>
          </p:cNvSpPr>
          <p:nvPr>
            <p:ph type="pic" sz="quarter" idx="15" hasCustomPrompt="1"/>
          </p:nvPr>
        </p:nvSpPr>
        <p:spPr>
          <a:xfrm>
            <a:off x="2378076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18"/>
          </p:nvPr>
        </p:nvSpPr>
        <p:spPr>
          <a:xfrm>
            <a:off x="5888037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6" name="Рисунок 15"/>
          <p:cNvSpPr>
            <a:spLocks noGrp="1"/>
          </p:cNvSpPr>
          <p:nvPr>
            <p:ph type="pic" sz="quarter" idx="19" hasCustomPrompt="1"/>
          </p:nvPr>
        </p:nvSpPr>
        <p:spPr>
          <a:xfrm>
            <a:off x="5888037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20"/>
          </p:nvPr>
        </p:nvSpPr>
        <p:spPr>
          <a:xfrm>
            <a:off x="9316244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8" name="Рисунок 15"/>
          <p:cNvSpPr>
            <a:spLocks noGrp="1"/>
          </p:cNvSpPr>
          <p:nvPr>
            <p:ph type="pic" sz="quarter" idx="21" hasCustomPrompt="1"/>
          </p:nvPr>
        </p:nvSpPr>
        <p:spPr>
          <a:xfrm>
            <a:off x="9316244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22"/>
          </p:nvPr>
        </p:nvSpPr>
        <p:spPr>
          <a:xfrm>
            <a:off x="12736513" y="5037363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0" name="Рисунок 15"/>
          <p:cNvSpPr>
            <a:spLocks noGrp="1"/>
          </p:cNvSpPr>
          <p:nvPr>
            <p:ph type="pic" sz="quarter" idx="23" hasCustomPrompt="1"/>
          </p:nvPr>
        </p:nvSpPr>
        <p:spPr>
          <a:xfrm>
            <a:off x="12736513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11"/>
          </p:nvPr>
        </p:nvSpPr>
        <p:spPr>
          <a:xfrm>
            <a:off x="2378074" y="5037363"/>
            <a:ext cx="2581275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4" name="Рисунок 15"/>
          <p:cNvSpPr>
            <a:spLocks noGrp="1"/>
          </p:cNvSpPr>
          <p:nvPr>
            <p:ph type="pic" sz="quarter" idx="15" hasCustomPrompt="1"/>
          </p:nvPr>
        </p:nvSpPr>
        <p:spPr>
          <a:xfrm>
            <a:off x="2378074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18"/>
          </p:nvPr>
        </p:nvSpPr>
        <p:spPr>
          <a:xfrm>
            <a:off x="6913510" y="5037363"/>
            <a:ext cx="2630539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6" name="Рисунок 15"/>
          <p:cNvSpPr>
            <a:spLocks noGrp="1"/>
          </p:cNvSpPr>
          <p:nvPr>
            <p:ph type="pic" sz="quarter" idx="19" hasCustomPrompt="1"/>
          </p:nvPr>
        </p:nvSpPr>
        <p:spPr>
          <a:xfrm>
            <a:off x="6913511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22"/>
          </p:nvPr>
        </p:nvSpPr>
        <p:spPr>
          <a:xfrm>
            <a:off x="11448947" y="5037363"/>
            <a:ext cx="2576616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0" name="Рисунок 15"/>
          <p:cNvSpPr>
            <a:spLocks noGrp="1"/>
          </p:cNvSpPr>
          <p:nvPr>
            <p:ph type="pic" sz="quarter" idx="23" hasCustomPrompt="1"/>
          </p:nvPr>
        </p:nvSpPr>
        <p:spPr>
          <a:xfrm>
            <a:off x="11448946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важных цифр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11"/>
          </p:nvPr>
        </p:nvSpPr>
        <p:spPr>
          <a:xfrm>
            <a:off x="2378075" y="5037363"/>
            <a:ext cx="3492676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18"/>
          </p:nvPr>
        </p:nvSpPr>
        <p:spPr>
          <a:xfrm>
            <a:off x="6901214" y="5037363"/>
            <a:ext cx="3492676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22"/>
          </p:nvPr>
        </p:nvSpPr>
        <p:spPr>
          <a:xfrm>
            <a:off x="11455119" y="5037363"/>
            <a:ext cx="3478669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2" name="Текст 7">
            <a:extLst>
              <a:ext uri="{FF2B5EF4-FFF2-40B4-BE49-F238E27FC236}">
                <a16:creationId xmlns:a16="http://schemas.microsoft.com/office/drawing/2014/main" id="{2583E323-E924-2843-A40A-8D56A6F59C7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61315" y="3750399"/>
            <a:ext cx="3492676" cy="1206844"/>
          </a:xfrm>
        </p:spPr>
        <p:txBody>
          <a:bodyPr/>
          <a:lstStyle>
            <a:lvl1pPr>
              <a:defRPr sz="8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/>
              <a:t>00</a:t>
            </a:r>
          </a:p>
        </p:txBody>
      </p:sp>
      <p:sp>
        <p:nvSpPr>
          <p:cNvPr id="14" name="Текст 7">
            <a:extLst>
              <a:ext uri="{FF2B5EF4-FFF2-40B4-BE49-F238E27FC236}">
                <a16:creationId xmlns:a16="http://schemas.microsoft.com/office/drawing/2014/main" id="{D4B93279-D699-4949-944A-B92BA7F39F1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01214" y="3750399"/>
            <a:ext cx="3492676" cy="1206844"/>
          </a:xfrm>
        </p:spPr>
        <p:txBody>
          <a:bodyPr/>
          <a:lstStyle>
            <a:lvl1pPr>
              <a:defRPr sz="8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/>
              <a:t>00</a:t>
            </a:r>
          </a:p>
        </p:txBody>
      </p:sp>
      <p:sp>
        <p:nvSpPr>
          <p:cNvPr id="15" name="Текст 7">
            <a:extLst>
              <a:ext uri="{FF2B5EF4-FFF2-40B4-BE49-F238E27FC236}">
                <a16:creationId xmlns:a16="http://schemas.microsoft.com/office/drawing/2014/main" id="{6A811347-3655-8943-AA9E-0CAEF15C270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441113" y="3750399"/>
            <a:ext cx="3492676" cy="1206844"/>
          </a:xfrm>
        </p:spPr>
        <p:txBody>
          <a:bodyPr/>
          <a:lstStyle>
            <a:lvl1pPr>
              <a:defRPr sz="8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4887406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ажная цифр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18"/>
          </p:nvPr>
        </p:nvSpPr>
        <p:spPr>
          <a:xfrm>
            <a:off x="4980340" y="5572125"/>
            <a:ext cx="7418036" cy="2524353"/>
          </a:xfrm>
        </p:spPr>
        <p:txBody>
          <a:bodyPr/>
          <a:lstStyle>
            <a:lvl1pPr>
              <a:defRPr sz="42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Текст 7">
            <a:extLst>
              <a:ext uri="{FF2B5EF4-FFF2-40B4-BE49-F238E27FC236}">
                <a16:creationId xmlns:a16="http://schemas.microsoft.com/office/drawing/2014/main" id="{D4B93279-D699-4949-944A-B92BA7F39F1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80340" y="2592000"/>
            <a:ext cx="7418036" cy="2964727"/>
          </a:xfrm>
        </p:spPr>
        <p:txBody>
          <a:bodyPr/>
          <a:lstStyle>
            <a:lvl1pPr>
              <a:defRPr sz="18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495311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Диаграмма 4"/>
          <p:cNvSpPr>
            <a:spLocks noGrp="1"/>
          </p:cNvSpPr>
          <p:nvPr>
            <p:ph type="chart" sz="quarter" idx="14"/>
          </p:nvPr>
        </p:nvSpPr>
        <p:spPr>
          <a:xfrm>
            <a:off x="6256338" y="2298699"/>
            <a:ext cx="10001250" cy="6189663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1081088" y="2298700"/>
            <a:ext cx="4814887" cy="61896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диа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Диаграмма 4"/>
          <p:cNvSpPr>
            <a:spLocks noGrp="1"/>
          </p:cNvSpPr>
          <p:nvPr>
            <p:ph type="chart" sz="quarter" idx="14"/>
          </p:nvPr>
        </p:nvSpPr>
        <p:spPr>
          <a:xfrm>
            <a:off x="8874124" y="2298700"/>
            <a:ext cx="7383463" cy="2662406"/>
          </a:xfrm>
        </p:spPr>
        <p:txBody>
          <a:bodyPr/>
          <a:lstStyle/>
          <a:p>
            <a:endParaRPr lang="ru-RU"/>
          </a:p>
        </p:txBody>
      </p:sp>
      <p:sp>
        <p:nvSpPr>
          <p:cNvPr id="8" name="Диаграмма 7"/>
          <p:cNvSpPr>
            <a:spLocks noGrp="1"/>
          </p:cNvSpPr>
          <p:nvPr>
            <p:ph type="chart" sz="quarter" idx="15"/>
          </p:nvPr>
        </p:nvSpPr>
        <p:spPr>
          <a:xfrm>
            <a:off x="8874124" y="5454206"/>
            <a:ext cx="7383463" cy="3034157"/>
          </a:xfrm>
        </p:spPr>
        <p:txBody>
          <a:bodyPr/>
          <a:lstStyle/>
          <a:p>
            <a:endParaRPr lang="ru-RU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Диаграмма 4"/>
          <p:cNvSpPr>
            <a:spLocks noGrp="1"/>
          </p:cNvSpPr>
          <p:nvPr>
            <p:ph type="chart" sz="quarter" idx="16"/>
          </p:nvPr>
        </p:nvSpPr>
        <p:spPr>
          <a:xfrm>
            <a:off x="1081088" y="2298700"/>
            <a:ext cx="7383463" cy="2662406"/>
          </a:xfrm>
        </p:spPr>
        <p:txBody>
          <a:bodyPr/>
          <a:lstStyle/>
          <a:p>
            <a:endParaRPr lang="ru-RU"/>
          </a:p>
        </p:txBody>
      </p:sp>
      <p:sp>
        <p:nvSpPr>
          <p:cNvPr id="12" name="Диаграмма 7"/>
          <p:cNvSpPr>
            <a:spLocks noGrp="1"/>
          </p:cNvSpPr>
          <p:nvPr>
            <p:ph type="chart" sz="quarter" idx="17"/>
          </p:nvPr>
        </p:nvSpPr>
        <p:spPr>
          <a:xfrm>
            <a:off x="1081088" y="5454206"/>
            <a:ext cx="7383463" cy="3034157"/>
          </a:xfrm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ы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1081088" y="7042826"/>
            <a:ext cx="12580937" cy="14455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иаграмма 4"/>
          <p:cNvSpPr>
            <a:spLocks noGrp="1"/>
          </p:cNvSpPr>
          <p:nvPr>
            <p:ph type="chart" sz="quarter" idx="17"/>
          </p:nvPr>
        </p:nvSpPr>
        <p:spPr>
          <a:xfrm>
            <a:off x="1081088" y="2298700"/>
            <a:ext cx="7381875" cy="4413250"/>
          </a:xfrm>
        </p:spPr>
        <p:txBody>
          <a:bodyPr/>
          <a:lstStyle/>
          <a:p>
            <a:endParaRPr lang="ru-RU"/>
          </a:p>
        </p:txBody>
      </p:sp>
      <p:sp>
        <p:nvSpPr>
          <p:cNvPr id="16" name="Диаграмма 4"/>
          <p:cNvSpPr>
            <a:spLocks noGrp="1"/>
          </p:cNvSpPr>
          <p:nvPr>
            <p:ph type="chart" sz="quarter" idx="18"/>
          </p:nvPr>
        </p:nvSpPr>
        <p:spPr>
          <a:xfrm>
            <a:off x="8874125" y="2298700"/>
            <a:ext cx="7381875" cy="4413250"/>
          </a:xfrm>
        </p:spPr>
        <p:txBody>
          <a:bodyPr/>
          <a:lstStyle/>
          <a:p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синий">
    <p:bg>
      <p:bgPr>
        <a:solidFill>
          <a:srgbClr val="31C2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412000" y="2298701"/>
            <a:ext cx="12513088" cy="3536042"/>
          </a:xfrm>
        </p:spPr>
        <p:txBody>
          <a:bodyPr anchor="b">
            <a:noAutofit/>
          </a:bodyPr>
          <a:lstStyle>
            <a:lvl1pPr algn="l">
              <a:defRPr sz="84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</a:t>
            </a:r>
            <a:br>
              <a:rPr lang="ru-RU"/>
            </a:br>
            <a:r>
              <a:rPr lang="ru-RU"/>
              <a:t>заголовка</a:t>
            </a:r>
            <a:endParaRPr lang="en-US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12000" y="6224400"/>
            <a:ext cx="12550188" cy="1379974"/>
          </a:xfrm>
        </p:spPr>
        <p:txBody>
          <a:bodyPr lIns="72000" tIns="0" anchor="t"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</a:defRPr>
            </a:lvl1pPr>
            <a:lvl2pPr marL="650138" indent="0" algn="ctr">
              <a:buNone/>
              <a:defRPr sz="2560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58F66D1-CBD0-B946-B673-5166BD50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2412000" y="1724887"/>
            <a:ext cx="2737240" cy="5947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33324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ы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1081088" y="2298701"/>
            <a:ext cx="7381875" cy="11402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иаграмма 4"/>
          <p:cNvSpPr>
            <a:spLocks noGrp="1"/>
          </p:cNvSpPr>
          <p:nvPr>
            <p:ph type="chart" sz="quarter" idx="17"/>
          </p:nvPr>
        </p:nvSpPr>
        <p:spPr>
          <a:xfrm>
            <a:off x="1081088" y="3796748"/>
            <a:ext cx="7381875" cy="4691614"/>
          </a:xfrm>
        </p:spPr>
        <p:txBody>
          <a:bodyPr/>
          <a:lstStyle/>
          <a:p>
            <a:endParaRPr lang="ru-RU"/>
          </a:p>
        </p:txBody>
      </p:sp>
      <p:sp>
        <p:nvSpPr>
          <p:cNvPr id="16" name="Диаграмма 4"/>
          <p:cNvSpPr>
            <a:spLocks noGrp="1"/>
          </p:cNvSpPr>
          <p:nvPr>
            <p:ph type="chart" sz="quarter" idx="18"/>
          </p:nvPr>
        </p:nvSpPr>
        <p:spPr>
          <a:xfrm>
            <a:off x="8874125" y="3796748"/>
            <a:ext cx="7381875" cy="4691613"/>
          </a:xfrm>
        </p:spPr>
        <p:txBody>
          <a:bodyPr/>
          <a:lstStyle/>
          <a:p>
            <a:endParaRPr lang="ru-RU"/>
          </a:p>
        </p:txBody>
      </p:sp>
      <p:sp>
        <p:nvSpPr>
          <p:cNvPr id="9" name="Текст 9"/>
          <p:cNvSpPr>
            <a:spLocks noGrp="1"/>
          </p:cNvSpPr>
          <p:nvPr>
            <p:ph type="body" sz="quarter" idx="19"/>
          </p:nvPr>
        </p:nvSpPr>
        <p:spPr>
          <a:xfrm>
            <a:off x="8874125" y="2298701"/>
            <a:ext cx="7381875" cy="11402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 и подпис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1081088" y="7042826"/>
            <a:ext cx="4814887" cy="14455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Текст 9"/>
          <p:cNvSpPr>
            <a:spLocks noGrp="1"/>
          </p:cNvSpPr>
          <p:nvPr>
            <p:ph type="body" sz="quarter" idx="17"/>
          </p:nvPr>
        </p:nvSpPr>
        <p:spPr>
          <a:xfrm>
            <a:off x="6265863" y="7042826"/>
            <a:ext cx="4814887" cy="14455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Текст 9"/>
          <p:cNvSpPr>
            <a:spLocks noGrp="1"/>
          </p:cNvSpPr>
          <p:nvPr>
            <p:ph type="body" sz="quarter" idx="18"/>
          </p:nvPr>
        </p:nvSpPr>
        <p:spPr>
          <a:xfrm>
            <a:off x="11442701" y="7042826"/>
            <a:ext cx="4814887" cy="14455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9"/>
          </p:nvPr>
        </p:nvSpPr>
        <p:spPr>
          <a:xfrm>
            <a:off x="1081088" y="2298700"/>
            <a:ext cx="4814887" cy="4432300"/>
          </a:xfrm>
        </p:spPr>
        <p:txBody>
          <a:bodyPr/>
          <a:lstStyle/>
          <a:p>
            <a:endParaRPr lang="ru-RU"/>
          </a:p>
        </p:txBody>
      </p:sp>
      <p:sp>
        <p:nvSpPr>
          <p:cNvPr id="14" name="Рисунок 3"/>
          <p:cNvSpPr>
            <a:spLocks noGrp="1"/>
          </p:cNvSpPr>
          <p:nvPr>
            <p:ph type="pic" sz="quarter" idx="20"/>
          </p:nvPr>
        </p:nvSpPr>
        <p:spPr>
          <a:xfrm>
            <a:off x="6256338" y="2298700"/>
            <a:ext cx="4814887" cy="4432300"/>
          </a:xfrm>
        </p:spPr>
        <p:txBody>
          <a:bodyPr/>
          <a:lstStyle/>
          <a:p>
            <a:endParaRPr lang="ru-RU"/>
          </a:p>
        </p:txBody>
      </p:sp>
      <p:sp>
        <p:nvSpPr>
          <p:cNvPr id="15" name="Рисунок 3"/>
          <p:cNvSpPr>
            <a:spLocks noGrp="1"/>
          </p:cNvSpPr>
          <p:nvPr>
            <p:ph type="pic" sz="quarter" idx="21"/>
          </p:nvPr>
        </p:nvSpPr>
        <p:spPr>
          <a:xfrm>
            <a:off x="11441113" y="2298700"/>
            <a:ext cx="4814887" cy="4432300"/>
          </a:xfrm>
        </p:spPr>
        <p:txBody>
          <a:bodyPr/>
          <a:lstStyle/>
          <a:p>
            <a:endParaRPr lang="ru-RU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крин iPhone и текст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6000"/>
            <a:ext cx="15176500" cy="111696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14"/>
          </p:nvPr>
        </p:nvSpPr>
        <p:spPr>
          <a:xfrm>
            <a:off x="6256337" y="2298700"/>
            <a:ext cx="10001251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6758907-78F1-674D-88C9-96C8CA3E7F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25" y="1664390"/>
            <a:ext cx="3656944" cy="7277998"/>
          </a:xfrm>
          <a:prstGeom prst="rect">
            <a:avLst/>
          </a:prstGeom>
        </p:spPr>
      </p:pic>
      <p:sp>
        <p:nvSpPr>
          <p:cNvPr id="15" name="Рисунок 8">
            <a:extLst>
              <a:ext uri="{FF2B5EF4-FFF2-40B4-BE49-F238E27FC236}">
                <a16:creationId xmlns:a16="http://schemas.microsoft.com/office/drawing/2014/main" id="{A3E32ACB-E574-EE4E-A348-1694FE07621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13402" y="2126285"/>
            <a:ext cx="2929390" cy="6354208"/>
          </a:xfrm>
          <a:custGeom>
            <a:avLst/>
            <a:gdLst>
              <a:gd name="connsiteX0" fmla="*/ 0 w 4337331"/>
              <a:gd name="connsiteY0" fmla="*/ 432128 h 9435313"/>
              <a:gd name="connsiteX1" fmla="*/ 432128 w 4337331"/>
              <a:gd name="connsiteY1" fmla="*/ 0 h 9435313"/>
              <a:gd name="connsiteX2" fmla="*/ 3905203 w 4337331"/>
              <a:gd name="connsiteY2" fmla="*/ 0 h 9435313"/>
              <a:gd name="connsiteX3" fmla="*/ 4337331 w 4337331"/>
              <a:gd name="connsiteY3" fmla="*/ 432128 h 9435313"/>
              <a:gd name="connsiteX4" fmla="*/ 4337331 w 4337331"/>
              <a:gd name="connsiteY4" fmla="*/ 9003185 h 9435313"/>
              <a:gd name="connsiteX5" fmla="*/ 3905203 w 4337331"/>
              <a:gd name="connsiteY5" fmla="*/ 9435313 h 9435313"/>
              <a:gd name="connsiteX6" fmla="*/ 432128 w 4337331"/>
              <a:gd name="connsiteY6" fmla="*/ 9435313 h 9435313"/>
              <a:gd name="connsiteX7" fmla="*/ 0 w 4337331"/>
              <a:gd name="connsiteY7" fmla="*/ 9003185 h 9435313"/>
              <a:gd name="connsiteX8" fmla="*/ 0 w 4337331"/>
              <a:gd name="connsiteY8" fmla="*/ 432128 h 9435313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905203 w 4337331"/>
              <a:gd name="connsiteY3" fmla="*/ 7552 h 9442865"/>
              <a:gd name="connsiteX4" fmla="*/ 4337331 w 4337331"/>
              <a:gd name="connsiteY4" fmla="*/ 439680 h 9442865"/>
              <a:gd name="connsiteX5" fmla="*/ 4337331 w 4337331"/>
              <a:gd name="connsiteY5" fmla="*/ 9010737 h 9442865"/>
              <a:gd name="connsiteX6" fmla="*/ 3905203 w 4337331"/>
              <a:gd name="connsiteY6" fmla="*/ 9442865 h 9442865"/>
              <a:gd name="connsiteX7" fmla="*/ 432128 w 4337331"/>
              <a:gd name="connsiteY7" fmla="*/ 9442865 h 9442865"/>
              <a:gd name="connsiteX8" fmla="*/ 0 w 4337331"/>
              <a:gd name="connsiteY8" fmla="*/ 9010737 h 9442865"/>
              <a:gd name="connsiteX9" fmla="*/ 0 w 4337331"/>
              <a:gd name="connsiteY9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1207916 w 4337331"/>
              <a:gd name="connsiteY3" fmla="*/ 351593 h 9438858"/>
              <a:gd name="connsiteX4" fmla="*/ 3128156 w 4337331"/>
              <a:gd name="connsiteY4" fmla="*/ 346513 h 9438858"/>
              <a:gd name="connsiteX5" fmla="*/ 3473596 w 4337331"/>
              <a:gd name="connsiteY5" fmla="*/ 6153 h 9438858"/>
              <a:gd name="connsiteX6" fmla="*/ 3905203 w 4337331"/>
              <a:gd name="connsiteY6" fmla="*/ 3545 h 9438858"/>
              <a:gd name="connsiteX7" fmla="*/ 4337331 w 4337331"/>
              <a:gd name="connsiteY7" fmla="*/ 435673 h 9438858"/>
              <a:gd name="connsiteX8" fmla="*/ 4337331 w 4337331"/>
              <a:gd name="connsiteY8" fmla="*/ 9006730 h 9438858"/>
              <a:gd name="connsiteX9" fmla="*/ 3905203 w 4337331"/>
              <a:gd name="connsiteY9" fmla="*/ 9438858 h 9438858"/>
              <a:gd name="connsiteX10" fmla="*/ 432128 w 4337331"/>
              <a:gd name="connsiteY10" fmla="*/ 9438858 h 9438858"/>
              <a:gd name="connsiteX11" fmla="*/ 0 w 4337331"/>
              <a:gd name="connsiteY11" fmla="*/ 9006730 h 9438858"/>
              <a:gd name="connsiteX12" fmla="*/ 0 w 4337331"/>
              <a:gd name="connsiteY12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53916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66568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37331" h="9441066">
                <a:moveTo>
                  <a:pt x="0" y="437881"/>
                </a:moveTo>
                <a:cubicBezTo>
                  <a:pt x="0" y="199223"/>
                  <a:pt x="193470" y="5753"/>
                  <a:pt x="432128" y="5753"/>
                </a:cubicBezTo>
                <a:cubicBezTo>
                  <a:pt x="563724" y="3236"/>
                  <a:pt x="735960" y="718"/>
                  <a:pt x="842156" y="3281"/>
                </a:cubicBezTo>
                <a:cubicBezTo>
                  <a:pt x="930601" y="2436"/>
                  <a:pt x="970773" y="-516"/>
                  <a:pt x="972893" y="106787"/>
                </a:cubicBezTo>
                <a:cubicBezTo>
                  <a:pt x="974373" y="232527"/>
                  <a:pt x="1066623" y="346194"/>
                  <a:pt x="1207916" y="353801"/>
                </a:cubicBezTo>
                <a:lnTo>
                  <a:pt x="3095756" y="348721"/>
                </a:lnTo>
                <a:cubicBezTo>
                  <a:pt x="3303483" y="354334"/>
                  <a:pt x="3360526" y="202582"/>
                  <a:pt x="3364099" y="127855"/>
                </a:cubicBezTo>
                <a:cubicBezTo>
                  <a:pt x="3364072" y="24328"/>
                  <a:pt x="3381998" y="7182"/>
                  <a:pt x="3491596" y="1161"/>
                </a:cubicBezTo>
                <a:cubicBezTo>
                  <a:pt x="3528665" y="-3308"/>
                  <a:pt x="3767334" y="6622"/>
                  <a:pt x="3905203" y="5753"/>
                </a:cubicBezTo>
                <a:cubicBezTo>
                  <a:pt x="4143861" y="5753"/>
                  <a:pt x="4337331" y="199223"/>
                  <a:pt x="4337331" y="437881"/>
                </a:cubicBezTo>
                <a:lnTo>
                  <a:pt x="4337331" y="9008938"/>
                </a:lnTo>
                <a:cubicBezTo>
                  <a:pt x="4337331" y="9247596"/>
                  <a:pt x="4143861" y="9441066"/>
                  <a:pt x="3905203" y="9441066"/>
                </a:cubicBezTo>
                <a:lnTo>
                  <a:pt x="432128" y="9441066"/>
                </a:lnTo>
                <a:cubicBezTo>
                  <a:pt x="193470" y="9441066"/>
                  <a:pt x="0" y="9247596"/>
                  <a:pt x="0" y="9008938"/>
                </a:cubicBezTo>
                <a:lnTo>
                  <a:pt x="0" y="437881"/>
                </a:lnTo>
                <a:close/>
              </a:path>
            </a:pathLst>
          </a:custGeom>
          <a:noFill/>
          <a:ln>
            <a:noFill/>
          </a:ln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12722501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крин iPhone и текст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3324" y="576000"/>
            <a:ext cx="8704263" cy="111696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14"/>
          </p:nvPr>
        </p:nvSpPr>
        <p:spPr>
          <a:xfrm>
            <a:off x="7553325" y="2298700"/>
            <a:ext cx="8704263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553323" y="8981463"/>
            <a:ext cx="6108701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DF00F76-6E95-2043-9B1A-D7EBAC23D5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27" y="192908"/>
            <a:ext cx="5551299" cy="11048116"/>
          </a:xfrm>
          <a:prstGeom prst="rect">
            <a:avLst/>
          </a:prstGeom>
        </p:spPr>
      </p:pic>
      <p:sp>
        <p:nvSpPr>
          <p:cNvPr id="10" name="Рисунок 8">
            <a:extLst>
              <a:ext uri="{FF2B5EF4-FFF2-40B4-BE49-F238E27FC236}">
                <a16:creationId xmlns:a16="http://schemas.microsoft.com/office/drawing/2014/main" id="{F2A6551C-7BED-B14A-893D-B19EADF89D9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38646" y="889951"/>
            <a:ext cx="4446861" cy="9645788"/>
          </a:xfrm>
          <a:custGeom>
            <a:avLst/>
            <a:gdLst>
              <a:gd name="connsiteX0" fmla="*/ 0 w 4337331"/>
              <a:gd name="connsiteY0" fmla="*/ 432128 h 9435313"/>
              <a:gd name="connsiteX1" fmla="*/ 432128 w 4337331"/>
              <a:gd name="connsiteY1" fmla="*/ 0 h 9435313"/>
              <a:gd name="connsiteX2" fmla="*/ 3905203 w 4337331"/>
              <a:gd name="connsiteY2" fmla="*/ 0 h 9435313"/>
              <a:gd name="connsiteX3" fmla="*/ 4337331 w 4337331"/>
              <a:gd name="connsiteY3" fmla="*/ 432128 h 9435313"/>
              <a:gd name="connsiteX4" fmla="*/ 4337331 w 4337331"/>
              <a:gd name="connsiteY4" fmla="*/ 9003185 h 9435313"/>
              <a:gd name="connsiteX5" fmla="*/ 3905203 w 4337331"/>
              <a:gd name="connsiteY5" fmla="*/ 9435313 h 9435313"/>
              <a:gd name="connsiteX6" fmla="*/ 432128 w 4337331"/>
              <a:gd name="connsiteY6" fmla="*/ 9435313 h 9435313"/>
              <a:gd name="connsiteX7" fmla="*/ 0 w 4337331"/>
              <a:gd name="connsiteY7" fmla="*/ 9003185 h 9435313"/>
              <a:gd name="connsiteX8" fmla="*/ 0 w 4337331"/>
              <a:gd name="connsiteY8" fmla="*/ 432128 h 9435313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905203 w 4337331"/>
              <a:gd name="connsiteY3" fmla="*/ 7552 h 9442865"/>
              <a:gd name="connsiteX4" fmla="*/ 4337331 w 4337331"/>
              <a:gd name="connsiteY4" fmla="*/ 439680 h 9442865"/>
              <a:gd name="connsiteX5" fmla="*/ 4337331 w 4337331"/>
              <a:gd name="connsiteY5" fmla="*/ 9010737 h 9442865"/>
              <a:gd name="connsiteX6" fmla="*/ 3905203 w 4337331"/>
              <a:gd name="connsiteY6" fmla="*/ 9442865 h 9442865"/>
              <a:gd name="connsiteX7" fmla="*/ 432128 w 4337331"/>
              <a:gd name="connsiteY7" fmla="*/ 9442865 h 9442865"/>
              <a:gd name="connsiteX8" fmla="*/ 0 w 4337331"/>
              <a:gd name="connsiteY8" fmla="*/ 9010737 h 9442865"/>
              <a:gd name="connsiteX9" fmla="*/ 0 w 4337331"/>
              <a:gd name="connsiteY9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1207916 w 4337331"/>
              <a:gd name="connsiteY3" fmla="*/ 351593 h 9438858"/>
              <a:gd name="connsiteX4" fmla="*/ 3128156 w 4337331"/>
              <a:gd name="connsiteY4" fmla="*/ 346513 h 9438858"/>
              <a:gd name="connsiteX5" fmla="*/ 3473596 w 4337331"/>
              <a:gd name="connsiteY5" fmla="*/ 6153 h 9438858"/>
              <a:gd name="connsiteX6" fmla="*/ 3905203 w 4337331"/>
              <a:gd name="connsiteY6" fmla="*/ 3545 h 9438858"/>
              <a:gd name="connsiteX7" fmla="*/ 4337331 w 4337331"/>
              <a:gd name="connsiteY7" fmla="*/ 435673 h 9438858"/>
              <a:gd name="connsiteX8" fmla="*/ 4337331 w 4337331"/>
              <a:gd name="connsiteY8" fmla="*/ 9006730 h 9438858"/>
              <a:gd name="connsiteX9" fmla="*/ 3905203 w 4337331"/>
              <a:gd name="connsiteY9" fmla="*/ 9438858 h 9438858"/>
              <a:gd name="connsiteX10" fmla="*/ 432128 w 4337331"/>
              <a:gd name="connsiteY10" fmla="*/ 9438858 h 9438858"/>
              <a:gd name="connsiteX11" fmla="*/ 0 w 4337331"/>
              <a:gd name="connsiteY11" fmla="*/ 9006730 h 9438858"/>
              <a:gd name="connsiteX12" fmla="*/ 0 w 4337331"/>
              <a:gd name="connsiteY12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53916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66568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37331" h="9441066">
                <a:moveTo>
                  <a:pt x="0" y="437881"/>
                </a:moveTo>
                <a:cubicBezTo>
                  <a:pt x="0" y="199223"/>
                  <a:pt x="193470" y="5753"/>
                  <a:pt x="432128" y="5753"/>
                </a:cubicBezTo>
                <a:cubicBezTo>
                  <a:pt x="563724" y="3236"/>
                  <a:pt x="735960" y="718"/>
                  <a:pt x="842156" y="3281"/>
                </a:cubicBezTo>
                <a:cubicBezTo>
                  <a:pt x="930601" y="2436"/>
                  <a:pt x="970773" y="-516"/>
                  <a:pt x="972893" y="106787"/>
                </a:cubicBezTo>
                <a:cubicBezTo>
                  <a:pt x="974373" y="232527"/>
                  <a:pt x="1066623" y="346194"/>
                  <a:pt x="1207916" y="353801"/>
                </a:cubicBezTo>
                <a:lnTo>
                  <a:pt x="3095756" y="348721"/>
                </a:lnTo>
                <a:cubicBezTo>
                  <a:pt x="3303483" y="354334"/>
                  <a:pt x="3360526" y="202582"/>
                  <a:pt x="3364099" y="127855"/>
                </a:cubicBezTo>
                <a:cubicBezTo>
                  <a:pt x="3364072" y="24328"/>
                  <a:pt x="3381998" y="7182"/>
                  <a:pt x="3491596" y="1161"/>
                </a:cubicBezTo>
                <a:cubicBezTo>
                  <a:pt x="3528665" y="-3308"/>
                  <a:pt x="3767334" y="6622"/>
                  <a:pt x="3905203" y="5753"/>
                </a:cubicBezTo>
                <a:cubicBezTo>
                  <a:pt x="4143861" y="5753"/>
                  <a:pt x="4337331" y="199223"/>
                  <a:pt x="4337331" y="437881"/>
                </a:cubicBezTo>
                <a:lnTo>
                  <a:pt x="4337331" y="9008938"/>
                </a:lnTo>
                <a:cubicBezTo>
                  <a:pt x="4337331" y="9247596"/>
                  <a:pt x="4143861" y="9441066"/>
                  <a:pt x="3905203" y="9441066"/>
                </a:cubicBezTo>
                <a:lnTo>
                  <a:pt x="432128" y="9441066"/>
                </a:lnTo>
                <a:cubicBezTo>
                  <a:pt x="193470" y="9441066"/>
                  <a:pt x="0" y="9247596"/>
                  <a:pt x="0" y="9008938"/>
                </a:cubicBezTo>
                <a:lnTo>
                  <a:pt x="0" y="437881"/>
                </a:lnTo>
                <a:close/>
              </a:path>
            </a:pathLst>
          </a:custGeom>
          <a:noFill/>
          <a:ln>
            <a:noFill/>
          </a:ln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7972335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крин Android и текст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6000"/>
            <a:ext cx="15176500" cy="111696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14"/>
          </p:nvPr>
        </p:nvSpPr>
        <p:spPr>
          <a:xfrm>
            <a:off x="6256337" y="2298700"/>
            <a:ext cx="10001251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6E091DF-68C5-B847-8702-24C8CEBAEB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6" t="1556" r="1582" b="790"/>
          <a:stretch/>
        </p:blipFill>
        <p:spPr>
          <a:xfrm>
            <a:off x="703268" y="1581838"/>
            <a:ext cx="3869529" cy="7397671"/>
          </a:xfrm>
          <a:prstGeom prst="rect">
            <a:avLst/>
          </a:prstGeom>
        </p:spPr>
      </p:pic>
      <p:sp>
        <p:nvSpPr>
          <p:cNvPr id="12" name="Рисунок 8">
            <a:extLst>
              <a:ext uri="{FF2B5EF4-FFF2-40B4-BE49-F238E27FC236}">
                <a16:creationId xmlns:a16="http://schemas.microsoft.com/office/drawing/2014/main" id="{37EE32C7-7E99-874F-A747-CE50C0140E7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23324" y="2049938"/>
            <a:ext cx="3024287" cy="6434152"/>
          </a:xfrm>
          <a:prstGeom prst="roundRect">
            <a:avLst>
              <a:gd name="adj" fmla="val 8381"/>
            </a:avLst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17258905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крин Android и текст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3324" y="576000"/>
            <a:ext cx="8704263" cy="111696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14"/>
          </p:nvPr>
        </p:nvSpPr>
        <p:spPr>
          <a:xfrm>
            <a:off x="7553325" y="2298700"/>
            <a:ext cx="8704263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553323" y="8981463"/>
            <a:ext cx="6108701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7AB2907-6AC5-0441-A653-FF735740D0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6" t="1556" r="1582" b="790"/>
          <a:stretch/>
        </p:blipFill>
        <p:spPr>
          <a:xfrm>
            <a:off x="1081087" y="131947"/>
            <a:ext cx="5887271" cy="11255140"/>
          </a:xfrm>
          <a:prstGeom prst="rect">
            <a:avLst/>
          </a:prstGeom>
        </p:spPr>
      </p:pic>
      <p:sp>
        <p:nvSpPr>
          <p:cNvPr id="14" name="Рисунок 8">
            <a:extLst>
              <a:ext uri="{FF2B5EF4-FFF2-40B4-BE49-F238E27FC236}">
                <a16:creationId xmlns:a16="http://schemas.microsoft.com/office/drawing/2014/main" id="{DFAEEC39-EF80-2A48-9FC3-723ED53BCB5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724080" y="837861"/>
            <a:ext cx="4601284" cy="9789202"/>
          </a:xfrm>
          <a:prstGeom prst="roundRect">
            <a:avLst>
              <a:gd name="adj" fmla="val 8381"/>
            </a:avLst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21459363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крин ноутбук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6000"/>
            <a:ext cx="15176500" cy="111696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14"/>
          </p:nvPr>
        </p:nvSpPr>
        <p:spPr>
          <a:xfrm>
            <a:off x="11441113" y="2298700"/>
            <a:ext cx="4816475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9" name="Объект 7">
            <a:extLst>
              <a:ext uri="{FF2B5EF4-FFF2-40B4-BE49-F238E27FC236}">
                <a16:creationId xmlns:a16="http://schemas.microsoft.com/office/drawing/2014/main" id="{71122BCF-FECF-A147-85AC-DA0CD02580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4265" y="2143490"/>
            <a:ext cx="10832982" cy="6496842"/>
          </a:xfrm>
          <a:prstGeom prst="rect">
            <a:avLst/>
          </a:prstGeom>
        </p:spPr>
      </p:pic>
      <p:sp>
        <p:nvSpPr>
          <p:cNvPr id="14" name="Рисунок 8">
            <a:extLst>
              <a:ext uri="{FF2B5EF4-FFF2-40B4-BE49-F238E27FC236}">
                <a16:creationId xmlns:a16="http://schemas.microsoft.com/office/drawing/2014/main" id="{406C8E68-C049-E74F-9FC7-5B356595C4D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864892" y="2651643"/>
            <a:ext cx="8251729" cy="5168440"/>
          </a:xfrm>
          <a:prstGeom prst="roundRect">
            <a:avLst>
              <a:gd name="adj" fmla="val 0"/>
            </a:avLst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17894554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ьный слайд с контактами">
    <p:bg>
      <p:bgPr>
        <a:solidFill>
          <a:srgbClr val="31C2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412000" y="2919325"/>
            <a:ext cx="12513088" cy="2915418"/>
          </a:xfrm>
        </p:spPr>
        <p:txBody>
          <a:bodyPr anchor="b">
            <a:noAutofit/>
          </a:bodyPr>
          <a:lstStyle>
            <a:lvl1pPr algn="l">
              <a:defRPr sz="6600" b="0">
                <a:solidFill>
                  <a:schemeClr val="bg1"/>
                </a:solidFill>
              </a:defRPr>
            </a:lvl1pPr>
          </a:lstStyle>
          <a:p>
            <a:r>
              <a:rPr lang="ru-RU"/>
              <a:t>Спасибо за внимание!</a:t>
            </a:r>
            <a:endParaRPr lang="en-US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58F66D1-CBD0-B946-B673-5166BD50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2412000" y="1724887"/>
            <a:ext cx="2737240" cy="594758"/>
          </a:xfrm>
          <a:prstGeom prst="rect">
            <a:avLst/>
          </a:prstGeom>
        </p:spPr>
      </p:pic>
      <p:sp>
        <p:nvSpPr>
          <p:cNvPr id="7" name="Текст 2">
            <a:extLst>
              <a:ext uri="{FF2B5EF4-FFF2-40B4-BE49-F238E27FC236}">
                <a16:creationId xmlns:a16="http://schemas.microsoft.com/office/drawing/2014/main" id="{C353569D-414E-8B43-8B24-CAF904D08B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12001" y="6402052"/>
            <a:ext cx="12513088" cy="905927"/>
          </a:xfrm>
        </p:spPr>
        <p:txBody>
          <a:bodyPr tIns="32400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4600" b="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4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4600">
                <a:solidFill>
                  <a:schemeClr val="bg1"/>
                </a:solidFill>
              </a:defRPr>
            </a:lvl4pPr>
            <a:lvl5pPr>
              <a:defRPr sz="4600" b="0">
                <a:solidFill>
                  <a:schemeClr val="bg1"/>
                </a:solidFill>
              </a:defRPr>
            </a:lvl5pPr>
          </a:lstStyle>
          <a:p>
            <a:r>
              <a:rPr lang="ru-RU"/>
              <a:t>Имя и фамилия спикера</a:t>
            </a:r>
          </a:p>
        </p:txBody>
      </p:sp>
      <p:sp>
        <p:nvSpPr>
          <p:cNvPr id="8" name="Рисунок 14">
            <a:extLst>
              <a:ext uri="{FF2B5EF4-FFF2-40B4-BE49-F238E27FC236}">
                <a16:creationId xmlns:a16="http://schemas.microsoft.com/office/drawing/2014/main" id="{11653952-6D5B-4947-BF66-1B1DB862240A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2412000" y="7375984"/>
            <a:ext cx="606530" cy="463693"/>
          </a:xfrm>
        </p:spPr>
        <p:txBody>
          <a:bodyPr/>
          <a:lstStyle>
            <a:lvl1pPr algn="ctr">
              <a:defRPr sz="1000"/>
            </a:lvl1pPr>
          </a:lstStyle>
          <a:p>
            <a:r>
              <a:rPr lang="ru-RU"/>
              <a:t>Вставка рисунка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CA725207-63D8-F14A-B7D5-5F623714358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0359" y="7317582"/>
            <a:ext cx="11584729" cy="1207094"/>
          </a:xfrm>
        </p:spPr>
        <p:txBody>
          <a:bodyPr tIns="108000"/>
          <a:lstStyle>
            <a:lvl1pPr marL="0" marR="0" indent="0" algn="l" defTabSz="1828347" rtl="0" eaLnBrk="1" fontAlgn="auto" latinLnBrk="0" hangingPunct="1">
              <a:lnSpc>
                <a:spcPct val="100000"/>
              </a:lnSpc>
              <a:spcBef>
                <a:spcPts val="1690"/>
              </a:spcBef>
              <a:spcAft>
                <a:spcPts val="169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  <a:lvl2pPr>
              <a:defRPr sz="4600" b="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4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4600">
                <a:solidFill>
                  <a:schemeClr val="bg1"/>
                </a:solidFill>
              </a:defRPr>
            </a:lvl4pPr>
            <a:lvl5pPr>
              <a:defRPr sz="4600" b="0">
                <a:solidFill>
                  <a:schemeClr val="bg1"/>
                </a:solidFill>
              </a:defRPr>
            </a:lvl5pPr>
          </a:lstStyle>
          <a:p>
            <a:r>
              <a:rPr lang="ru-RU"/>
              <a:t>Почта@</a:t>
            </a:r>
            <a:r>
              <a:rPr lang="en-US" err="1"/>
              <a:t>ozon.ru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35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">
    <p:bg>
      <p:bgPr>
        <a:solidFill>
          <a:srgbClr val="31C2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412000" y="2300400"/>
            <a:ext cx="12584113" cy="353604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66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</a:t>
            </a:r>
            <a:br>
              <a:rPr lang="ru-RU"/>
            </a:br>
            <a:r>
              <a:rPr lang="ru-RU"/>
              <a:t>заголовка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>
          <p15:clr>
            <a:srgbClr val="FBAE40"/>
          </p15:clr>
        </p15:guide>
        <p15:guide id="2" orient="horz" pos="291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Рисунок 15"/>
          <p:cNvSpPr>
            <a:spLocks noGrp="1"/>
          </p:cNvSpPr>
          <p:nvPr>
            <p:ph type="pic" sz="quarter" idx="14" hasCustomPrompt="1"/>
          </p:nvPr>
        </p:nvSpPr>
        <p:spPr>
          <a:xfrm>
            <a:off x="1081087" y="2306467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0" name="Рисунок 15"/>
          <p:cNvSpPr>
            <a:spLocks noGrp="1"/>
          </p:cNvSpPr>
          <p:nvPr>
            <p:ph type="pic" sz="quarter" idx="15" hasCustomPrompt="1"/>
          </p:nvPr>
        </p:nvSpPr>
        <p:spPr>
          <a:xfrm>
            <a:off x="3663950" y="2306467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18" name="Рисунок 15"/>
          <p:cNvSpPr>
            <a:spLocks noGrp="1"/>
          </p:cNvSpPr>
          <p:nvPr>
            <p:ph type="pic" sz="quarter" idx="19" hasCustomPrompt="1"/>
          </p:nvPr>
        </p:nvSpPr>
        <p:spPr>
          <a:xfrm>
            <a:off x="6265903" y="2306467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3" name="Рисунок 15"/>
          <p:cNvSpPr>
            <a:spLocks noGrp="1"/>
          </p:cNvSpPr>
          <p:nvPr>
            <p:ph type="pic" sz="quarter" idx="21" hasCustomPrompt="1"/>
          </p:nvPr>
        </p:nvSpPr>
        <p:spPr>
          <a:xfrm>
            <a:off x="8867671" y="2306467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5" name="Рисунок 15"/>
          <p:cNvSpPr>
            <a:spLocks noGrp="1"/>
          </p:cNvSpPr>
          <p:nvPr>
            <p:ph type="pic" sz="quarter" idx="23" hasCustomPrompt="1"/>
          </p:nvPr>
        </p:nvSpPr>
        <p:spPr>
          <a:xfrm>
            <a:off x="11448946" y="2306467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7" name="Рисунок 15"/>
          <p:cNvSpPr>
            <a:spLocks noGrp="1"/>
          </p:cNvSpPr>
          <p:nvPr>
            <p:ph type="pic" sz="quarter" idx="25" hasCustomPrompt="1"/>
          </p:nvPr>
        </p:nvSpPr>
        <p:spPr>
          <a:xfrm>
            <a:off x="14044509" y="2306467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2" name="Рисунок 15">
            <a:extLst>
              <a:ext uri="{FF2B5EF4-FFF2-40B4-BE49-F238E27FC236}">
                <a16:creationId xmlns:a16="http://schemas.microsoft.com/office/drawing/2014/main" id="{A38A9885-CF1E-DE4F-A206-E6FCD2CF1DD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081087" y="4035513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8" name="Рисунок 15">
            <a:extLst>
              <a:ext uri="{FF2B5EF4-FFF2-40B4-BE49-F238E27FC236}">
                <a16:creationId xmlns:a16="http://schemas.microsoft.com/office/drawing/2014/main" id="{56757BD8-C4E9-FA48-8C42-F2917CFA91C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663950" y="4035513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9" name="Рисунок 15">
            <a:extLst>
              <a:ext uri="{FF2B5EF4-FFF2-40B4-BE49-F238E27FC236}">
                <a16:creationId xmlns:a16="http://schemas.microsoft.com/office/drawing/2014/main" id="{12E7B0D7-ACED-F540-B0A6-68E16FE0A9A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265903" y="4035513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0" name="Рисунок 15">
            <a:extLst>
              <a:ext uri="{FF2B5EF4-FFF2-40B4-BE49-F238E27FC236}">
                <a16:creationId xmlns:a16="http://schemas.microsoft.com/office/drawing/2014/main" id="{91127762-ED3A-CB49-9260-6F347CF60AA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867671" y="4035513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1" name="Рисунок 15">
            <a:extLst>
              <a:ext uri="{FF2B5EF4-FFF2-40B4-BE49-F238E27FC236}">
                <a16:creationId xmlns:a16="http://schemas.microsoft.com/office/drawing/2014/main" id="{915FA962-AE31-6444-9B20-4646CE2A2D58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1448946" y="4035513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2" name="Рисунок 15">
            <a:extLst>
              <a:ext uri="{FF2B5EF4-FFF2-40B4-BE49-F238E27FC236}">
                <a16:creationId xmlns:a16="http://schemas.microsoft.com/office/drawing/2014/main" id="{C9C56C34-9AE7-834F-9F95-74766C9A9EC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4044509" y="4035513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3" name="Рисунок 15">
            <a:extLst>
              <a:ext uri="{FF2B5EF4-FFF2-40B4-BE49-F238E27FC236}">
                <a16:creationId xmlns:a16="http://schemas.microsoft.com/office/drawing/2014/main" id="{31149E60-2318-8F4C-9E80-1FD724EA2C5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081087" y="5764559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4" name="Рисунок 15">
            <a:extLst>
              <a:ext uri="{FF2B5EF4-FFF2-40B4-BE49-F238E27FC236}">
                <a16:creationId xmlns:a16="http://schemas.microsoft.com/office/drawing/2014/main" id="{85847026-4641-7742-976E-1A93044A0412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663950" y="5764559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5" name="Рисунок 15">
            <a:extLst>
              <a:ext uri="{FF2B5EF4-FFF2-40B4-BE49-F238E27FC236}">
                <a16:creationId xmlns:a16="http://schemas.microsoft.com/office/drawing/2014/main" id="{4AD3AC80-F665-D94E-853A-AB7D2FFB9918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265903" y="5764559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6" name="Рисунок 15">
            <a:extLst>
              <a:ext uri="{FF2B5EF4-FFF2-40B4-BE49-F238E27FC236}">
                <a16:creationId xmlns:a16="http://schemas.microsoft.com/office/drawing/2014/main" id="{5CCBCADE-14FF-EE49-A60D-C8B69D455AC5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67671" y="5764559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7" name="Рисунок 15">
            <a:extLst>
              <a:ext uri="{FF2B5EF4-FFF2-40B4-BE49-F238E27FC236}">
                <a16:creationId xmlns:a16="http://schemas.microsoft.com/office/drawing/2014/main" id="{6E7BE24F-0283-5845-9438-C709BAC02EA9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1448946" y="5764559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8" name="Рисунок 15">
            <a:extLst>
              <a:ext uri="{FF2B5EF4-FFF2-40B4-BE49-F238E27FC236}">
                <a16:creationId xmlns:a16="http://schemas.microsoft.com/office/drawing/2014/main" id="{CC9F133D-9A92-E440-ADD2-5CDA1129554D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4044509" y="5764559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9" name="Рисунок 15">
            <a:extLst>
              <a:ext uri="{FF2B5EF4-FFF2-40B4-BE49-F238E27FC236}">
                <a16:creationId xmlns:a16="http://schemas.microsoft.com/office/drawing/2014/main" id="{23CD8FB3-041E-1246-A6A0-07D60F70575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081087" y="7493605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40" name="Рисунок 15">
            <a:extLst>
              <a:ext uri="{FF2B5EF4-FFF2-40B4-BE49-F238E27FC236}">
                <a16:creationId xmlns:a16="http://schemas.microsoft.com/office/drawing/2014/main" id="{49D997F2-1BB0-2E46-92EE-7CF7C74482C4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663950" y="7493605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41" name="Рисунок 15">
            <a:extLst>
              <a:ext uri="{FF2B5EF4-FFF2-40B4-BE49-F238E27FC236}">
                <a16:creationId xmlns:a16="http://schemas.microsoft.com/office/drawing/2014/main" id="{120B12C9-0961-3045-A771-E3200A93ED7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6265903" y="7493605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42" name="Рисунок 15">
            <a:extLst>
              <a:ext uri="{FF2B5EF4-FFF2-40B4-BE49-F238E27FC236}">
                <a16:creationId xmlns:a16="http://schemas.microsoft.com/office/drawing/2014/main" id="{EC610539-6146-CD4B-A3D8-AB9AC101259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867671" y="7493605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43" name="Рисунок 15">
            <a:extLst>
              <a:ext uri="{FF2B5EF4-FFF2-40B4-BE49-F238E27FC236}">
                <a16:creationId xmlns:a16="http://schemas.microsoft.com/office/drawing/2014/main" id="{1942A58A-B417-4A45-9FA8-CF1E39F4F0A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1448946" y="7493605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44" name="Рисунок 15">
            <a:extLst>
              <a:ext uri="{FF2B5EF4-FFF2-40B4-BE49-F238E27FC236}">
                <a16:creationId xmlns:a16="http://schemas.microsoft.com/office/drawing/2014/main" id="{23CE354C-CF17-844F-836A-9BA4EDFF470C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4044509" y="7493605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</p:spTree>
    <p:extLst>
      <p:ext uri="{BB962C8B-B14F-4D97-AF65-F5344CB8AC3E}">
        <p14:creationId xmlns:p14="http://schemas.microsoft.com/office/powerpoint/2010/main" val="39924923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412002" y="2298701"/>
            <a:ext cx="12513087" cy="3536042"/>
          </a:xfrm>
        </p:spPr>
        <p:txBody>
          <a:bodyPr anchor="b">
            <a:noAutofit/>
          </a:bodyPr>
          <a:lstStyle>
            <a:lvl1pPr algn="l">
              <a:defRPr sz="8400" b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</a:t>
            </a:r>
            <a:br>
              <a:rPr lang="ru-RU"/>
            </a:br>
            <a:r>
              <a:rPr lang="ru-RU"/>
              <a:t>заголовка</a:t>
            </a:r>
            <a:endParaRPr lang="en-US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12001" y="6224401"/>
            <a:ext cx="12550187" cy="1379974"/>
          </a:xfrm>
        </p:spPr>
        <p:txBody>
          <a:bodyPr lIns="72000" tIns="0" anchor="t">
            <a:noAutofit/>
          </a:bodyPr>
          <a:lstStyle>
            <a:lvl1pPr marL="0" indent="0" algn="l">
              <a:buNone/>
              <a:defRPr sz="2400" b="0">
                <a:solidFill>
                  <a:schemeClr val="tx1"/>
                </a:solidFill>
              </a:defRPr>
            </a:lvl1pPr>
            <a:lvl2pPr marL="650106" indent="0" algn="ctr">
              <a:buNone/>
              <a:defRPr sz="2560"/>
            </a:lvl2pPr>
            <a:lvl3pPr marL="1300213" indent="0" algn="ctr">
              <a:buNone/>
              <a:defRPr sz="2560"/>
            </a:lvl3pPr>
            <a:lvl4pPr marL="1950319" indent="0" algn="ctr">
              <a:buNone/>
              <a:defRPr sz="2275"/>
            </a:lvl4pPr>
            <a:lvl5pPr marL="2600426" indent="0" algn="ctr">
              <a:buNone/>
              <a:defRPr sz="2275"/>
            </a:lvl5pPr>
            <a:lvl6pPr marL="3250531" indent="0" algn="ctr">
              <a:buNone/>
              <a:defRPr sz="2275"/>
            </a:lvl6pPr>
            <a:lvl7pPr marL="3900637" indent="0" algn="ctr">
              <a:buNone/>
              <a:defRPr sz="2275"/>
            </a:lvl7pPr>
            <a:lvl8pPr marL="4550743" indent="0" algn="ctr">
              <a:buNone/>
              <a:defRPr sz="2275"/>
            </a:lvl8pPr>
            <a:lvl9pPr marL="5200848" indent="0" algn="ctr">
              <a:buNone/>
              <a:defRPr sz="2275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58F66D1-CBD0-B946-B673-5166BD505F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11999" y="1724888"/>
            <a:ext cx="2737241" cy="594758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2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синий">
    <p:bg>
      <p:bgPr>
        <a:solidFill>
          <a:srgbClr val="31C2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412002" y="2298701"/>
            <a:ext cx="12513087" cy="3536042"/>
          </a:xfrm>
        </p:spPr>
        <p:txBody>
          <a:bodyPr anchor="b">
            <a:noAutofit/>
          </a:bodyPr>
          <a:lstStyle>
            <a:lvl1pPr algn="l">
              <a:defRPr sz="84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</a:t>
            </a:r>
            <a:br>
              <a:rPr lang="ru-RU"/>
            </a:br>
            <a:r>
              <a:rPr lang="ru-RU"/>
              <a:t>заголовка</a:t>
            </a:r>
            <a:endParaRPr lang="en-US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12001" y="6224401"/>
            <a:ext cx="12550187" cy="1379974"/>
          </a:xfrm>
        </p:spPr>
        <p:txBody>
          <a:bodyPr lIns="72000" tIns="0" anchor="t"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</a:defRPr>
            </a:lvl1pPr>
            <a:lvl2pPr marL="650106" indent="0" algn="ctr">
              <a:buNone/>
              <a:defRPr sz="2560"/>
            </a:lvl2pPr>
            <a:lvl3pPr marL="1300213" indent="0" algn="ctr">
              <a:buNone/>
              <a:defRPr sz="2560"/>
            </a:lvl3pPr>
            <a:lvl4pPr marL="1950319" indent="0" algn="ctr">
              <a:buNone/>
              <a:defRPr sz="2275"/>
            </a:lvl4pPr>
            <a:lvl5pPr marL="2600426" indent="0" algn="ctr">
              <a:buNone/>
              <a:defRPr sz="2275"/>
            </a:lvl5pPr>
            <a:lvl6pPr marL="3250531" indent="0" algn="ctr">
              <a:buNone/>
              <a:defRPr sz="2275"/>
            </a:lvl6pPr>
            <a:lvl7pPr marL="3900637" indent="0" algn="ctr">
              <a:buNone/>
              <a:defRPr sz="2275"/>
            </a:lvl7pPr>
            <a:lvl8pPr marL="4550743" indent="0" algn="ctr">
              <a:buNone/>
              <a:defRPr sz="2275"/>
            </a:lvl8pPr>
            <a:lvl9pPr marL="5200848" indent="0" algn="ctr">
              <a:buNone/>
              <a:defRPr sz="2275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58F66D1-CBD0-B946-B673-5166BD50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2411999" y="1724888"/>
            <a:ext cx="2737241" cy="5947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33324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2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">
    <p:bg>
      <p:bgPr>
        <a:solidFill>
          <a:srgbClr val="31C2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412000" y="2300400"/>
            <a:ext cx="12584114" cy="353604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66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</a:t>
            </a:r>
            <a:br>
              <a:rPr lang="ru-RU"/>
            </a:br>
            <a:r>
              <a:rPr lang="ru-RU"/>
              <a:t>заголовка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2" userDrawn="1">
          <p15:clr>
            <a:srgbClr val="FBAE40"/>
          </p15:clr>
        </p15:guide>
        <p15:guide id="2" orient="horz" pos="2918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омерной разделитель">
    <p:bg>
      <p:bgPr>
        <a:solidFill>
          <a:srgbClr val="31C2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132449" y="2307545"/>
            <a:ext cx="10935102" cy="353604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66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</a:t>
            </a:r>
            <a:br>
              <a:rPr lang="ru-RU"/>
            </a:br>
            <a:r>
              <a:rPr lang="ru-RU"/>
              <a:t>заголовка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275FDDF-5FC6-4B40-8CD4-979048FFB6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78075" y="3603813"/>
            <a:ext cx="1285877" cy="2239776"/>
          </a:xfrm>
        </p:spPr>
        <p:txBody>
          <a:bodyPr anchor="ctr"/>
          <a:lstStyle>
            <a:lvl1pPr>
              <a:lnSpc>
                <a:spcPct val="100000"/>
              </a:lnSpc>
              <a:defRPr sz="18199" b="1">
                <a:solidFill>
                  <a:schemeClr val="bg1"/>
                </a:solidFill>
              </a:defRPr>
            </a:lvl1pPr>
          </a:lstStyle>
          <a:p>
            <a:r>
              <a:rPr lang="ru-RU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0976680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2" userDrawn="1">
          <p15:clr>
            <a:srgbClr val="FBAE40"/>
          </p15:clr>
        </p15:guide>
        <p15:guide id="2" orient="horz" pos="2918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или тезис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412002" y="2298701"/>
            <a:ext cx="12513087" cy="5102224"/>
          </a:xfrm>
        </p:spPr>
        <p:txBody>
          <a:bodyPr anchor="ctr">
            <a:noAutofit/>
          </a:bodyPr>
          <a:lstStyle>
            <a:lvl1pPr algn="l">
              <a:defRPr sz="6600" b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</a:t>
            </a:r>
            <a:br>
              <a:rPr lang="ru-RU"/>
            </a:br>
            <a:r>
              <a:rPr lang="ru-RU"/>
              <a:t>заголовка</a:t>
            </a:r>
            <a:endParaRPr lang="en-US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12001" y="7600951"/>
            <a:ext cx="12550187" cy="887412"/>
          </a:xfrm>
        </p:spPr>
        <p:txBody>
          <a:bodyPr lIns="72000" tIns="0" anchor="t">
            <a:noAutofit/>
          </a:bodyPr>
          <a:lstStyle>
            <a:lvl1pPr marL="0" indent="0" algn="l">
              <a:buNone/>
              <a:defRPr sz="2400" b="0">
                <a:solidFill>
                  <a:schemeClr val="tx1"/>
                </a:solidFill>
              </a:defRPr>
            </a:lvl1pPr>
            <a:lvl2pPr marL="650106" indent="0" algn="ctr">
              <a:buNone/>
              <a:defRPr sz="2560"/>
            </a:lvl2pPr>
            <a:lvl3pPr marL="1300213" indent="0" algn="ctr">
              <a:buNone/>
              <a:defRPr sz="2560"/>
            </a:lvl3pPr>
            <a:lvl4pPr marL="1950319" indent="0" algn="ctr">
              <a:buNone/>
              <a:defRPr sz="2275"/>
            </a:lvl4pPr>
            <a:lvl5pPr marL="2600426" indent="0" algn="ctr">
              <a:buNone/>
              <a:defRPr sz="2275"/>
            </a:lvl5pPr>
            <a:lvl6pPr marL="3250531" indent="0" algn="ctr">
              <a:buNone/>
              <a:defRPr sz="2275"/>
            </a:lvl6pPr>
            <a:lvl7pPr marL="3900637" indent="0" algn="ctr">
              <a:buNone/>
              <a:defRPr sz="2275"/>
            </a:lvl7pPr>
            <a:lvl8pPr marL="4550743" indent="0" algn="ctr">
              <a:buNone/>
              <a:defRPr sz="2275"/>
            </a:lvl8pPr>
            <a:lvl9pPr marL="5200848" indent="0" algn="ctr">
              <a:buNone/>
              <a:defRPr sz="2275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198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2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9" y="576000"/>
            <a:ext cx="15176500" cy="111696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Объект 8"/>
          <p:cNvSpPr>
            <a:spLocks noGrp="1"/>
          </p:cNvSpPr>
          <p:nvPr>
            <p:ph sz="quarter" idx="13"/>
          </p:nvPr>
        </p:nvSpPr>
        <p:spPr>
          <a:xfrm>
            <a:off x="1081089" y="2298701"/>
            <a:ext cx="12580937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9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399"/>
            </a:lvl1pPr>
          </a:lstStyle>
          <a:p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4" y="8970963"/>
            <a:ext cx="914401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399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9" y="576000"/>
            <a:ext cx="15176500" cy="111696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Объект 8"/>
          <p:cNvSpPr>
            <a:spLocks noGrp="1"/>
          </p:cNvSpPr>
          <p:nvPr>
            <p:ph sz="quarter" idx="13"/>
          </p:nvPr>
        </p:nvSpPr>
        <p:spPr>
          <a:xfrm>
            <a:off x="1081089" y="2298701"/>
            <a:ext cx="7381875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1" name="Объект 10"/>
          <p:cNvSpPr>
            <a:spLocks noGrp="1"/>
          </p:cNvSpPr>
          <p:nvPr>
            <p:ph sz="quarter" idx="14"/>
          </p:nvPr>
        </p:nvSpPr>
        <p:spPr>
          <a:xfrm>
            <a:off x="8874125" y="2298701"/>
            <a:ext cx="7383464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9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399"/>
            </a:lvl1pPr>
          </a:lstStyle>
          <a:p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4" y="8970963"/>
            <a:ext cx="914401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399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 2 объекта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9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399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16"/>
          </p:nvPr>
        </p:nvSpPr>
        <p:spPr>
          <a:xfrm>
            <a:off x="6256338" y="2298701"/>
            <a:ext cx="10001250" cy="6189663"/>
          </a:xfrm>
        </p:spPr>
        <p:txBody>
          <a:bodyPr tIns="10800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7"/>
          </p:nvPr>
        </p:nvSpPr>
        <p:spPr>
          <a:xfrm>
            <a:off x="1081090" y="2298701"/>
            <a:ext cx="4814886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4" y="8970963"/>
            <a:ext cx="914401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399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/>
          <p:cNvSpPr/>
          <p:nvPr userDrawn="1"/>
        </p:nvSpPr>
        <p:spPr>
          <a:xfrm>
            <a:off x="1" y="0"/>
            <a:ext cx="6256338" cy="9752013"/>
          </a:xfrm>
          <a:prstGeom prst="rect">
            <a:avLst/>
          </a:prstGeom>
          <a:solidFill>
            <a:srgbClr val="31C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4814887" cy="11350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7" name="Объект 6"/>
          <p:cNvSpPr>
            <a:spLocks noGrp="1"/>
          </p:cNvSpPr>
          <p:nvPr>
            <p:ph sz="quarter" idx="13"/>
          </p:nvPr>
        </p:nvSpPr>
        <p:spPr>
          <a:xfrm>
            <a:off x="7553325" y="2298701"/>
            <a:ext cx="8704262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9" y="8981463"/>
            <a:ext cx="3878261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399"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4"/>
          </p:nvPr>
        </p:nvSpPr>
        <p:spPr>
          <a:xfrm>
            <a:off x="1081088" y="2298701"/>
            <a:ext cx="4814887" cy="6189663"/>
          </a:xfrm>
        </p:spPr>
        <p:txBody>
          <a:bodyPr tIns="108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8" name="Текст 17"/>
          <p:cNvSpPr>
            <a:spLocks noGrp="1"/>
          </p:cNvSpPr>
          <p:nvPr>
            <p:ph type="body" sz="quarter" idx="15"/>
          </p:nvPr>
        </p:nvSpPr>
        <p:spPr>
          <a:xfrm>
            <a:off x="7556817" y="8982076"/>
            <a:ext cx="5159442" cy="322263"/>
          </a:xfrm>
        </p:spPr>
        <p:txBody>
          <a:bodyPr bIns="61200" anchor="b"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4" y="8970963"/>
            <a:ext cx="914401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399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омерной разделитель">
    <p:bg>
      <p:bgPr>
        <a:solidFill>
          <a:srgbClr val="31C2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132448" y="2307546"/>
            <a:ext cx="10935102" cy="353604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66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</a:t>
            </a:r>
            <a:br>
              <a:rPr lang="ru-RU"/>
            </a:br>
            <a:r>
              <a:rPr lang="ru-RU"/>
              <a:t>заголовка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275FDDF-5FC6-4B40-8CD4-979048FFB6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78075" y="3603812"/>
            <a:ext cx="1285876" cy="2239776"/>
          </a:xfrm>
        </p:spPr>
        <p:txBody>
          <a:bodyPr anchor="ctr"/>
          <a:lstStyle>
            <a:lvl1pPr>
              <a:lnSpc>
                <a:spcPct val="100000"/>
              </a:lnSpc>
              <a:defRPr sz="18200" b="1">
                <a:solidFill>
                  <a:schemeClr val="bg1"/>
                </a:solidFill>
              </a:defRPr>
            </a:lvl1pPr>
          </a:lstStyle>
          <a:p>
            <a:r>
              <a:rPr lang="ru-RU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0976680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>
          <p15:clr>
            <a:srgbClr val="FBAE40"/>
          </p15:clr>
        </p15:guide>
        <p15:guide id="2" orient="horz" pos="2918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5895975" y="0"/>
            <a:ext cx="11441113" cy="9752013"/>
          </a:xfrm>
          <a:prstGeom prst="rect">
            <a:avLst/>
          </a:prstGeom>
          <a:solidFill>
            <a:srgbClr val="31C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9" y="574676"/>
            <a:ext cx="3878261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9" y="8981463"/>
            <a:ext cx="3878261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399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18" name="Текст 17"/>
          <p:cNvSpPr>
            <a:spLocks noGrp="1"/>
          </p:cNvSpPr>
          <p:nvPr>
            <p:ph type="body" sz="quarter" idx="15"/>
          </p:nvPr>
        </p:nvSpPr>
        <p:spPr>
          <a:xfrm>
            <a:off x="7556817" y="8982076"/>
            <a:ext cx="5159442" cy="322263"/>
          </a:xfrm>
        </p:spPr>
        <p:txBody>
          <a:bodyPr bIns="61200" anchor="b"/>
          <a:lstStyle>
            <a:lvl1pPr>
              <a:defRPr sz="1399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16"/>
          </p:nvPr>
        </p:nvSpPr>
        <p:spPr>
          <a:xfrm>
            <a:off x="7553326" y="2298701"/>
            <a:ext cx="8704263" cy="61896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7"/>
          </p:nvPr>
        </p:nvSpPr>
        <p:spPr>
          <a:xfrm>
            <a:off x="1081089" y="2298701"/>
            <a:ext cx="3878262" cy="61896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4" y="8970963"/>
            <a:ext cx="914401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399" b="1">
                <a:solidFill>
                  <a:schemeClr val="bg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 userDrawn="1"/>
        </p:nvSpPr>
        <p:spPr>
          <a:xfrm>
            <a:off x="11439728" y="0"/>
            <a:ext cx="5895975" cy="9752013"/>
          </a:xfrm>
          <a:prstGeom prst="rect">
            <a:avLst/>
          </a:prstGeom>
          <a:solidFill>
            <a:srgbClr val="31C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90" y="574676"/>
            <a:ext cx="9999662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90" y="8981463"/>
            <a:ext cx="9999662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399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10"/>
          </p:nvPr>
        </p:nvSpPr>
        <p:spPr>
          <a:xfrm>
            <a:off x="12377738" y="2298700"/>
            <a:ext cx="3879850" cy="61896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7" name="Объект 4"/>
          <p:cNvSpPr>
            <a:spLocks noGrp="1"/>
          </p:cNvSpPr>
          <p:nvPr>
            <p:ph sz="quarter" idx="11"/>
          </p:nvPr>
        </p:nvSpPr>
        <p:spPr>
          <a:xfrm>
            <a:off x="1095004" y="2298700"/>
            <a:ext cx="9985746" cy="61896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4" y="8970963"/>
            <a:ext cx="914401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399" b="1">
                <a:solidFill>
                  <a:schemeClr val="bg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9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399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/>
          </p:nvPr>
        </p:nvSpPr>
        <p:spPr>
          <a:xfrm>
            <a:off x="1081089" y="5037364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/>
          </p:nvPr>
        </p:nvSpPr>
        <p:spPr>
          <a:xfrm>
            <a:off x="3663952" y="5037364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Рисунок 15"/>
          <p:cNvSpPr>
            <a:spLocks noGrp="1"/>
          </p:cNvSpPr>
          <p:nvPr>
            <p:ph type="pic" sz="quarter" idx="14" hasCustomPrompt="1"/>
          </p:nvPr>
        </p:nvSpPr>
        <p:spPr>
          <a:xfrm>
            <a:off x="1081087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0" name="Рисунок 15"/>
          <p:cNvSpPr>
            <a:spLocks noGrp="1"/>
          </p:cNvSpPr>
          <p:nvPr>
            <p:ph type="pic" sz="quarter" idx="15" hasCustomPrompt="1"/>
          </p:nvPr>
        </p:nvSpPr>
        <p:spPr>
          <a:xfrm>
            <a:off x="3663951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17" name="Текст 7"/>
          <p:cNvSpPr>
            <a:spLocks noGrp="1"/>
          </p:cNvSpPr>
          <p:nvPr>
            <p:ph type="body" sz="quarter" idx="18"/>
          </p:nvPr>
        </p:nvSpPr>
        <p:spPr>
          <a:xfrm>
            <a:off x="6265905" y="5037364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8" name="Рисунок 15"/>
          <p:cNvSpPr>
            <a:spLocks noGrp="1"/>
          </p:cNvSpPr>
          <p:nvPr>
            <p:ph type="pic" sz="quarter" idx="19" hasCustomPrompt="1"/>
          </p:nvPr>
        </p:nvSpPr>
        <p:spPr>
          <a:xfrm>
            <a:off x="6265903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19" name="Текст 7"/>
          <p:cNvSpPr>
            <a:spLocks noGrp="1"/>
          </p:cNvSpPr>
          <p:nvPr>
            <p:ph type="body" sz="quarter" idx="20"/>
          </p:nvPr>
        </p:nvSpPr>
        <p:spPr>
          <a:xfrm>
            <a:off x="8867672" y="5037364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Рисунок 15"/>
          <p:cNvSpPr>
            <a:spLocks noGrp="1"/>
          </p:cNvSpPr>
          <p:nvPr>
            <p:ph type="pic" sz="quarter" idx="21" hasCustomPrompt="1"/>
          </p:nvPr>
        </p:nvSpPr>
        <p:spPr>
          <a:xfrm>
            <a:off x="8867672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4" name="Текст 7"/>
          <p:cNvSpPr>
            <a:spLocks noGrp="1"/>
          </p:cNvSpPr>
          <p:nvPr>
            <p:ph type="body" sz="quarter" idx="22"/>
          </p:nvPr>
        </p:nvSpPr>
        <p:spPr>
          <a:xfrm>
            <a:off x="11448947" y="5037364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Рисунок 15"/>
          <p:cNvSpPr>
            <a:spLocks noGrp="1"/>
          </p:cNvSpPr>
          <p:nvPr>
            <p:ph type="pic" sz="quarter" idx="23" hasCustomPrompt="1"/>
          </p:nvPr>
        </p:nvSpPr>
        <p:spPr>
          <a:xfrm>
            <a:off x="11448946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6" name="Текст 7"/>
          <p:cNvSpPr>
            <a:spLocks noGrp="1"/>
          </p:cNvSpPr>
          <p:nvPr>
            <p:ph type="body" sz="quarter" idx="24"/>
          </p:nvPr>
        </p:nvSpPr>
        <p:spPr>
          <a:xfrm>
            <a:off x="14044511" y="5037364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7" name="Рисунок 15"/>
          <p:cNvSpPr>
            <a:spLocks noGrp="1"/>
          </p:cNvSpPr>
          <p:nvPr>
            <p:ph type="pic" sz="quarter" idx="25" hasCustomPrompt="1"/>
          </p:nvPr>
        </p:nvSpPr>
        <p:spPr>
          <a:xfrm>
            <a:off x="14044509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4" y="8970963"/>
            <a:ext cx="914401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399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9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399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11"/>
          </p:nvPr>
        </p:nvSpPr>
        <p:spPr>
          <a:xfrm>
            <a:off x="2378077" y="5037364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4" name="Рисунок 15"/>
          <p:cNvSpPr>
            <a:spLocks noGrp="1"/>
          </p:cNvSpPr>
          <p:nvPr>
            <p:ph type="pic" sz="quarter" idx="15" hasCustomPrompt="1"/>
          </p:nvPr>
        </p:nvSpPr>
        <p:spPr>
          <a:xfrm>
            <a:off x="2378077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18"/>
          </p:nvPr>
        </p:nvSpPr>
        <p:spPr>
          <a:xfrm>
            <a:off x="5888038" y="5037364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6" name="Рисунок 15"/>
          <p:cNvSpPr>
            <a:spLocks noGrp="1"/>
          </p:cNvSpPr>
          <p:nvPr>
            <p:ph type="pic" sz="quarter" idx="19" hasCustomPrompt="1"/>
          </p:nvPr>
        </p:nvSpPr>
        <p:spPr>
          <a:xfrm>
            <a:off x="5888038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7" name="Текст 7"/>
          <p:cNvSpPr>
            <a:spLocks noGrp="1"/>
          </p:cNvSpPr>
          <p:nvPr>
            <p:ph type="body" sz="quarter" idx="20"/>
          </p:nvPr>
        </p:nvSpPr>
        <p:spPr>
          <a:xfrm>
            <a:off x="9316245" y="5037364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8" name="Рисунок 15"/>
          <p:cNvSpPr>
            <a:spLocks noGrp="1"/>
          </p:cNvSpPr>
          <p:nvPr>
            <p:ph type="pic" sz="quarter" idx="21" hasCustomPrompt="1"/>
          </p:nvPr>
        </p:nvSpPr>
        <p:spPr>
          <a:xfrm>
            <a:off x="9316245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22"/>
          </p:nvPr>
        </p:nvSpPr>
        <p:spPr>
          <a:xfrm>
            <a:off x="12736514" y="5037364"/>
            <a:ext cx="2206800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0" name="Рисунок 15"/>
          <p:cNvSpPr>
            <a:spLocks noGrp="1"/>
          </p:cNvSpPr>
          <p:nvPr>
            <p:ph type="pic" sz="quarter" idx="23" hasCustomPrompt="1"/>
          </p:nvPr>
        </p:nvSpPr>
        <p:spPr>
          <a:xfrm>
            <a:off x="12736513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4" y="8970963"/>
            <a:ext cx="914401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399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9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399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11"/>
          </p:nvPr>
        </p:nvSpPr>
        <p:spPr>
          <a:xfrm>
            <a:off x="2378075" y="5037364"/>
            <a:ext cx="2581275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4" name="Рисунок 15"/>
          <p:cNvSpPr>
            <a:spLocks noGrp="1"/>
          </p:cNvSpPr>
          <p:nvPr>
            <p:ph type="pic" sz="quarter" idx="15" hasCustomPrompt="1"/>
          </p:nvPr>
        </p:nvSpPr>
        <p:spPr>
          <a:xfrm>
            <a:off x="2378074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18"/>
          </p:nvPr>
        </p:nvSpPr>
        <p:spPr>
          <a:xfrm>
            <a:off x="6913511" y="5037364"/>
            <a:ext cx="2630539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6" name="Рисунок 15"/>
          <p:cNvSpPr>
            <a:spLocks noGrp="1"/>
          </p:cNvSpPr>
          <p:nvPr>
            <p:ph type="pic" sz="quarter" idx="19" hasCustomPrompt="1"/>
          </p:nvPr>
        </p:nvSpPr>
        <p:spPr>
          <a:xfrm>
            <a:off x="6913511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22"/>
          </p:nvPr>
        </p:nvSpPr>
        <p:spPr>
          <a:xfrm>
            <a:off x="11448947" y="5037364"/>
            <a:ext cx="2576617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0" name="Рисунок 15"/>
          <p:cNvSpPr>
            <a:spLocks noGrp="1"/>
          </p:cNvSpPr>
          <p:nvPr>
            <p:ph type="pic" sz="quarter" idx="23" hasCustomPrompt="1"/>
          </p:nvPr>
        </p:nvSpPr>
        <p:spPr>
          <a:xfrm>
            <a:off x="11448946" y="3619880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4" y="8970963"/>
            <a:ext cx="914401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399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важных цифр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9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399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32" name="Текст 7"/>
          <p:cNvSpPr>
            <a:spLocks noGrp="1"/>
          </p:cNvSpPr>
          <p:nvPr>
            <p:ph type="body" sz="quarter" idx="11"/>
          </p:nvPr>
        </p:nvSpPr>
        <p:spPr>
          <a:xfrm>
            <a:off x="2378075" y="5037364"/>
            <a:ext cx="3492677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18"/>
          </p:nvPr>
        </p:nvSpPr>
        <p:spPr>
          <a:xfrm>
            <a:off x="6901214" y="5037364"/>
            <a:ext cx="3492677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9" name="Текст 7"/>
          <p:cNvSpPr>
            <a:spLocks noGrp="1"/>
          </p:cNvSpPr>
          <p:nvPr>
            <p:ph type="body" sz="quarter" idx="22"/>
          </p:nvPr>
        </p:nvSpPr>
        <p:spPr>
          <a:xfrm>
            <a:off x="11455119" y="5037364"/>
            <a:ext cx="3478669" cy="3059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4" y="8970963"/>
            <a:ext cx="914401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399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2" name="Текст 7">
            <a:extLst>
              <a:ext uri="{FF2B5EF4-FFF2-40B4-BE49-F238E27FC236}">
                <a16:creationId xmlns:a16="http://schemas.microsoft.com/office/drawing/2014/main" id="{2583E323-E924-2843-A40A-8D56A6F59C7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61316" y="3750400"/>
            <a:ext cx="3492677" cy="1206844"/>
          </a:xfrm>
        </p:spPr>
        <p:txBody>
          <a:bodyPr/>
          <a:lstStyle>
            <a:lvl1pPr>
              <a:defRPr sz="8199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/>
              <a:t>00</a:t>
            </a:r>
          </a:p>
        </p:txBody>
      </p:sp>
      <p:sp>
        <p:nvSpPr>
          <p:cNvPr id="14" name="Текст 7">
            <a:extLst>
              <a:ext uri="{FF2B5EF4-FFF2-40B4-BE49-F238E27FC236}">
                <a16:creationId xmlns:a16="http://schemas.microsoft.com/office/drawing/2014/main" id="{D4B93279-D699-4949-944A-B92BA7F39F1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01214" y="3750400"/>
            <a:ext cx="3492677" cy="1206844"/>
          </a:xfrm>
        </p:spPr>
        <p:txBody>
          <a:bodyPr/>
          <a:lstStyle>
            <a:lvl1pPr>
              <a:defRPr sz="8199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/>
              <a:t>00</a:t>
            </a:r>
          </a:p>
        </p:txBody>
      </p:sp>
      <p:sp>
        <p:nvSpPr>
          <p:cNvPr id="15" name="Текст 7">
            <a:extLst>
              <a:ext uri="{FF2B5EF4-FFF2-40B4-BE49-F238E27FC236}">
                <a16:creationId xmlns:a16="http://schemas.microsoft.com/office/drawing/2014/main" id="{6A811347-3655-8943-AA9E-0CAEF15C270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441114" y="3750400"/>
            <a:ext cx="3492677" cy="1206844"/>
          </a:xfrm>
        </p:spPr>
        <p:txBody>
          <a:bodyPr/>
          <a:lstStyle>
            <a:lvl1pPr>
              <a:defRPr sz="8199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4887406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ажная цифр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9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399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35" name="Текст 7"/>
          <p:cNvSpPr>
            <a:spLocks noGrp="1"/>
          </p:cNvSpPr>
          <p:nvPr>
            <p:ph type="body" sz="quarter" idx="18"/>
          </p:nvPr>
        </p:nvSpPr>
        <p:spPr>
          <a:xfrm>
            <a:off x="4980340" y="5572126"/>
            <a:ext cx="7418035" cy="2524354"/>
          </a:xfrm>
        </p:spPr>
        <p:txBody>
          <a:bodyPr/>
          <a:lstStyle>
            <a:lvl1pPr>
              <a:defRPr sz="4199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Текст 7">
            <a:extLst>
              <a:ext uri="{FF2B5EF4-FFF2-40B4-BE49-F238E27FC236}">
                <a16:creationId xmlns:a16="http://schemas.microsoft.com/office/drawing/2014/main" id="{D4B93279-D699-4949-944A-B92BA7F39F1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80340" y="2592001"/>
            <a:ext cx="7418035" cy="2964727"/>
          </a:xfrm>
        </p:spPr>
        <p:txBody>
          <a:bodyPr/>
          <a:lstStyle>
            <a:lvl1pPr>
              <a:defRPr sz="18199"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0495311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9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399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Диаграмма 4"/>
          <p:cNvSpPr>
            <a:spLocks noGrp="1"/>
          </p:cNvSpPr>
          <p:nvPr>
            <p:ph type="chart" sz="quarter" idx="14"/>
          </p:nvPr>
        </p:nvSpPr>
        <p:spPr>
          <a:xfrm>
            <a:off x="6256338" y="2298700"/>
            <a:ext cx="10001250" cy="6189663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1081088" y="2298701"/>
            <a:ext cx="4814887" cy="61896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4" y="8970963"/>
            <a:ext cx="914401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399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диа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9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399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Диаграмма 4"/>
          <p:cNvSpPr>
            <a:spLocks noGrp="1"/>
          </p:cNvSpPr>
          <p:nvPr>
            <p:ph type="chart" sz="quarter" idx="14"/>
          </p:nvPr>
        </p:nvSpPr>
        <p:spPr>
          <a:xfrm>
            <a:off x="8874125" y="2298700"/>
            <a:ext cx="7383464" cy="2662406"/>
          </a:xfrm>
        </p:spPr>
        <p:txBody>
          <a:bodyPr/>
          <a:lstStyle/>
          <a:p>
            <a:endParaRPr lang="ru-RU"/>
          </a:p>
        </p:txBody>
      </p:sp>
      <p:sp>
        <p:nvSpPr>
          <p:cNvPr id="8" name="Диаграмма 7"/>
          <p:cNvSpPr>
            <a:spLocks noGrp="1"/>
          </p:cNvSpPr>
          <p:nvPr>
            <p:ph type="chart" sz="quarter" idx="15"/>
          </p:nvPr>
        </p:nvSpPr>
        <p:spPr>
          <a:xfrm>
            <a:off x="8874125" y="5454207"/>
            <a:ext cx="7383464" cy="3034157"/>
          </a:xfrm>
        </p:spPr>
        <p:txBody>
          <a:bodyPr/>
          <a:lstStyle/>
          <a:p>
            <a:endParaRPr lang="ru-RU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4" y="8970963"/>
            <a:ext cx="914401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399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Диаграмма 4"/>
          <p:cNvSpPr>
            <a:spLocks noGrp="1"/>
          </p:cNvSpPr>
          <p:nvPr>
            <p:ph type="chart" sz="quarter" idx="16"/>
          </p:nvPr>
        </p:nvSpPr>
        <p:spPr>
          <a:xfrm>
            <a:off x="1081088" y="2298700"/>
            <a:ext cx="7383464" cy="2662406"/>
          </a:xfrm>
        </p:spPr>
        <p:txBody>
          <a:bodyPr/>
          <a:lstStyle/>
          <a:p>
            <a:endParaRPr lang="ru-RU"/>
          </a:p>
        </p:txBody>
      </p:sp>
      <p:sp>
        <p:nvSpPr>
          <p:cNvPr id="12" name="Диаграмма 7"/>
          <p:cNvSpPr>
            <a:spLocks noGrp="1"/>
          </p:cNvSpPr>
          <p:nvPr>
            <p:ph type="chart" sz="quarter" idx="17"/>
          </p:nvPr>
        </p:nvSpPr>
        <p:spPr>
          <a:xfrm>
            <a:off x="1081088" y="5454207"/>
            <a:ext cx="7383464" cy="3034157"/>
          </a:xfrm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ы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9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399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1081089" y="7042827"/>
            <a:ext cx="12580937" cy="14455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иаграмма 4"/>
          <p:cNvSpPr>
            <a:spLocks noGrp="1"/>
          </p:cNvSpPr>
          <p:nvPr>
            <p:ph type="chart" sz="quarter" idx="17"/>
          </p:nvPr>
        </p:nvSpPr>
        <p:spPr>
          <a:xfrm>
            <a:off x="1081089" y="2298702"/>
            <a:ext cx="7381875" cy="4413249"/>
          </a:xfrm>
        </p:spPr>
        <p:txBody>
          <a:bodyPr/>
          <a:lstStyle/>
          <a:p>
            <a:endParaRPr lang="ru-RU"/>
          </a:p>
        </p:txBody>
      </p:sp>
      <p:sp>
        <p:nvSpPr>
          <p:cNvPr id="16" name="Диаграмма 4"/>
          <p:cNvSpPr>
            <a:spLocks noGrp="1"/>
          </p:cNvSpPr>
          <p:nvPr>
            <p:ph type="chart" sz="quarter" idx="18"/>
          </p:nvPr>
        </p:nvSpPr>
        <p:spPr>
          <a:xfrm>
            <a:off x="8874126" y="2298702"/>
            <a:ext cx="7381875" cy="4413249"/>
          </a:xfrm>
        </p:spPr>
        <p:txBody>
          <a:bodyPr/>
          <a:lstStyle/>
          <a:p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4" y="8970963"/>
            <a:ext cx="914401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399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или тезис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412000" y="2298701"/>
            <a:ext cx="12513088" cy="5102224"/>
          </a:xfrm>
        </p:spPr>
        <p:txBody>
          <a:bodyPr anchor="ctr">
            <a:noAutofit/>
          </a:bodyPr>
          <a:lstStyle>
            <a:lvl1pPr algn="l">
              <a:defRPr sz="6600" b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</a:t>
            </a:r>
            <a:br>
              <a:rPr lang="ru-RU"/>
            </a:br>
            <a:r>
              <a:rPr lang="ru-RU"/>
              <a:t>заголовка</a:t>
            </a:r>
            <a:endParaRPr lang="en-US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12000" y="7600950"/>
            <a:ext cx="12550188" cy="887412"/>
          </a:xfrm>
        </p:spPr>
        <p:txBody>
          <a:bodyPr lIns="72000" tIns="0" anchor="t">
            <a:noAutofit/>
          </a:bodyPr>
          <a:lstStyle>
            <a:lvl1pPr marL="0" indent="0" algn="l">
              <a:buNone/>
              <a:defRPr sz="2400" b="0">
                <a:solidFill>
                  <a:schemeClr val="tx1"/>
                </a:solidFill>
              </a:defRPr>
            </a:lvl1pPr>
            <a:lvl2pPr marL="650138" indent="0" algn="ctr">
              <a:buNone/>
              <a:defRPr sz="2560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198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ы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9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399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1081089" y="2298701"/>
            <a:ext cx="7381875" cy="11402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иаграмма 4"/>
          <p:cNvSpPr>
            <a:spLocks noGrp="1"/>
          </p:cNvSpPr>
          <p:nvPr>
            <p:ph type="chart" sz="quarter" idx="17"/>
          </p:nvPr>
        </p:nvSpPr>
        <p:spPr>
          <a:xfrm>
            <a:off x="1081089" y="3796748"/>
            <a:ext cx="7381875" cy="4691614"/>
          </a:xfrm>
        </p:spPr>
        <p:txBody>
          <a:bodyPr/>
          <a:lstStyle/>
          <a:p>
            <a:endParaRPr lang="ru-RU"/>
          </a:p>
        </p:txBody>
      </p:sp>
      <p:sp>
        <p:nvSpPr>
          <p:cNvPr id="16" name="Диаграмма 4"/>
          <p:cNvSpPr>
            <a:spLocks noGrp="1"/>
          </p:cNvSpPr>
          <p:nvPr>
            <p:ph type="chart" sz="quarter" idx="18"/>
          </p:nvPr>
        </p:nvSpPr>
        <p:spPr>
          <a:xfrm>
            <a:off x="8874126" y="3796749"/>
            <a:ext cx="7381875" cy="4691613"/>
          </a:xfrm>
        </p:spPr>
        <p:txBody>
          <a:bodyPr/>
          <a:lstStyle/>
          <a:p>
            <a:endParaRPr lang="ru-RU"/>
          </a:p>
        </p:txBody>
      </p:sp>
      <p:sp>
        <p:nvSpPr>
          <p:cNvPr id="9" name="Текст 9"/>
          <p:cNvSpPr>
            <a:spLocks noGrp="1"/>
          </p:cNvSpPr>
          <p:nvPr>
            <p:ph type="body" sz="quarter" idx="19"/>
          </p:nvPr>
        </p:nvSpPr>
        <p:spPr>
          <a:xfrm>
            <a:off x="8874126" y="2298701"/>
            <a:ext cx="7381875" cy="11402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4" y="8970963"/>
            <a:ext cx="914401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399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 и подпис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9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399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6"/>
          </p:nvPr>
        </p:nvSpPr>
        <p:spPr>
          <a:xfrm>
            <a:off x="1081088" y="7042827"/>
            <a:ext cx="4814887" cy="14455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Текст 9"/>
          <p:cNvSpPr>
            <a:spLocks noGrp="1"/>
          </p:cNvSpPr>
          <p:nvPr>
            <p:ph type="body" sz="quarter" idx="17"/>
          </p:nvPr>
        </p:nvSpPr>
        <p:spPr>
          <a:xfrm>
            <a:off x="6265863" y="7042827"/>
            <a:ext cx="4814887" cy="14455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Текст 9"/>
          <p:cNvSpPr>
            <a:spLocks noGrp="1"/>
          </p:cNvSpPr>
          <p:nvPr>
            <p:ph type="body" sz="quarter" idx="18"/>
          </p:nvPr>
        </p:nvSpPr>
        <p:spPr>
          <a:xfrm>
            <a:off x="11442701" y="7042827"/>
            <a:ext cx="4814887" cy="14455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9"/>
          </p:nvPr>
        </p:nvSpPr>
        <p:spPr>
          <a:xfrm>
            <a:off x="1081088" y="2298701"/>
            <a:ext cx="4814887" cy="4432300"/>
          </a:xfrm>
        </p:spPr>
        <p:txBody>
          <a:bodyPr/>
          <a:lstStyle/>
          <a:p>
            <a:endParaRPr lang="ru-RU"/>
          </a:p>
        </p:txBody>
      </p:sp>
      <p:sp>
        <p:nvSpPr>
          <p:cNvPr id="14" name="Рисунок 3"/>
          <p:cNvSpPr>
            <a:spLocks noGrp="1"/>
          </p:cNvSpPr>
          <p:nvPr>
            <p:ph type="pic" sz="quarter" idx="20"/>
          </p:nvPr>
        </p:nvSpPr>
        <p:spPr>
          <a:xfrm>
            <a:off x="6256338" y="2298701"/>
            <a:ext cx="4814887" cy="4432300"/>
          </a:xfrm>
        </p:spPr>
        <p:txBody>
          <a:bodyPr/>
          <a:lstStyle/>
          <a:p>
            <a:endParaRPr lang="ru-RU"/>
          </a:p>
        </p:txBody>
      </p:sp>
      <p:sp>
        <p:nvSpPr>
          <p:cNvPr id="15" name="Рисунок 3"/>
          <p:cNvSpPr>
            <a:spLocks noGrp="1"/>
          </p:cNvSpPr>
          <p:nvPr>
            <p:ph type="pic" sz="quarter" idx="21"/>
          </p:nvPr>
        </p:nvSpPr>
        <p:spPr>
          <a:xfrm>
            <a:off x="11441113" y="2298701"/>
            <a:ext cx="4814887" cy="4432300"/>
          </a:xfrm>
        </p:spPr>
        <p:txBody>
          <a:bodyPr/>
          <a:lstStyle/>
          <a:p>
            <a:endParaRPr lang="ru-RU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4" y="8970963"/>
            <a:ext cx="914401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399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крин iPhone и текст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9" y="576000"/>
            <a:ext cx="15176500" cy="111696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14"/>
          </p:nvPr>
        </p:nvSpPr>
        <p:spPr>
          <a:xfrm>
            <a:off x="6256337" y="2298701"/>
            <a:ext cx="10001252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9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399"/>
            </a:lvl1pPr>
          </a:lstStyle>
          <a:p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4" y="8970963"/>
            <a:ext cx="914401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399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6758907-78F1-674D-88C9-96C8CA3E7F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26" y="1664391"/>
            <a:ext cx="3656944" cy="7277998"/>
          </a:xfrm>
          <a:prstGeom prst="rect">
            <a:avLst/>
          </a:prstGeom>
        </p:spPr>
      </p:pic>
      <p:sp>
        <p:nvSpPr>
          <p:cNvPr id="15" name="Рисунок 8">
            <a:extLst>
              <a:ext uri="{FF2B5EF4-FFF2-40B4-BE49-F238E27FC236}">
                <a16:creationId xmlns:a16="http://schemas.microsoft.com/office/drawing/2014/main" id="{A3E32ACB-E574-EE4E-A348-1694FE07621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13401" y="2126284"/>
            <a:ext cx="2929391" cy="6354209"/>
          </a:xfrm>
          <a:custGeom>
            <a:avLst/>
            <a:gdLst>
              <a:gd name="connsiteX0" fmla="*/ 0 w 4337331"/>
              <a:gd name="connsiteY0" fmla="*/ 432128 h 9435313"/>
              <a:gd name="connsiteX1" fmla="*/ 432128 w 4337331"/>
              <a:gd name="connsiteY1" fmla="*/ 0 h 9435313"/>
              <a:gd name="connsiteX2" fmla="*/ 3905203 w 4337331"/>
              <a:gd name="connsiteY2" fmla="*/ 0 h 9435313"/>
              <a:gd name="connsiteX3" fmla="*/ 4337331 w 4337331"/>
              <a:gd name="connsiteY3" fmla="*/ 432128 h 9435313"/>
              <a:gd name="connsiteX4" fmla="*/ 4337331 w 4337331"/>
              <a:gd name="connsiteY4" fmla="*/ 9003185 h 9435313"/>
              <a:gd name="connsiteX5" fmla="*/ 3905203 w 4337331"/>
              <a:gd name="connsiteY5" fmla="*/ 9435313 h 9435313"/>
              <a:gd name="connsiteX6" fmla="*/ 432128 w 4337331"/>
              <a:gd name="connsiteY6" fmla="*/ 9435313 h 9435313"/>
              <a:gd name="connsiteX7" fmla="*/ 0 w 4337331"/>
              <a:gd name="connsiteY7" fmla="*/ 9003185 h 9435313"/>
              <a:gd name="connsiteX8" fmla="*/ 0 w 4337331"/>
              <a:gd name="connsiteY8" fmla="*/ 432128 h 9435313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905203 w 4337331"/>
              <a:gd name="connsiteY3" fmla="*/ 7552 h 9442865"/>
              <a:gd name="connsiteX4" fmla="*/ 4337331 w 4337331"/>
              <a:gd name="connsiteY4" fmla="*/ 439680 h 9442865"/>
              <a:gd name="connsiteX5" fmla="*/ 4337331 w 4337331"/>
              <a:gd name="connsiteY5" fmla="*/ 9010737 h 9442865"/>
              <a:gd name="connsiteX6" fmla="*/ 3905203 w 4337331"/>
              <a:gd name="connsiteY6" fmla="*/ 9442865 h 9442865"/>
              <a:gd name="connsiteX7" fmla="*/ 432128 w 4337331"/>
              <a:gd name="connsiteY7" fmla="*/ 9442865 h 9442865"/>
              <a:gd name="connsiteX8" fmla="*/ 0 w 4337331"/>
              <a:gd name="connsiteY8" fmla="*/ 9010737 h 9442865"/>
              <a:gd name="connsiteX9" fmla="*/ 0 w 4337331"/>
              <a:gd name="connsiteY9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1207916 w 4337331"/>
              <a:gd name="connsiteY3" fmla="*/ 351593 h 9438858"/>
              <a:gd name="connsiteX4" fmla="*/ 3128156 w 4337331"/>
              <a:gd name="connsiteY4" fmla="*/ 346513 h 9438858"/>
              <a:gd name="connsiteX5" fmla="*/ 3473596 w 4337331"/>
              <a:gd name="connsiteY5" fmla="*/ 6153 h 9438858"/>
              <a:gd name="connsiteX6" fmla="*/ 3905203 w 4337331"/>
              <a:gd name="connsiteY6" fmla="*/ 3545 h 9438858"/>
              <a:gd name="connsiteX7" fmla="*/ 4337331 w 4337331"/>
              <a:gd name="connsiteY7" fmla="*/ 435673 h 9438858"/>
              <a:gd name="connsiteX8" fmla="*/ 4337331 w 4337331"/>
              <a:gd name="connsiteY8" fmla="*/ 9006730 h 9438858"/>
              <a:gd name="connsiteX9" fmla="*/ 3905203 w 4337331"/>
              <a:gd name="connsiteY9" fmla="*/ 9438858 h 9438858"/>
              <a:gd name="connsiteX10" fmla="*/ 432128 w 4337331"/>
              <a:gd name="connsiteY10" fmla="*/ 9438858 h 9438858"/>
              <a:gd name="connsiteX11" fmla="*/ 0 w 4337331"/>
              <a:gd name="connsiteY11" fmla="*/ 9006730 h 9438858"/>
              <a:gd name="connsiteX12" fmla="*/ 0 w 4337331"/>
              <a:gd name="connsiteY12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53916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66568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37331" h="9441066">
                <a:moveTo>
                  <a:pt x="0" y="437881"/>
                </a:moveTo>
                <a:cubicBezTo>
                  <a:pt x="0" y="199223"/>
                  <a:pt x="193470" y="5753"/>
                  <a:pt x="432128" y="5753"/>
                </a:cubicBezTo>
                <a:cubicBezTo>
                  <a:pt x="563724" y="3236"/>
                  <a:pt x="735960" y="718"/>
                  <a:pt x="842156" y="3281"/>
                </a:cubicBezTo>
                <a:cubicBezTo>
                  <a:pt x="930601" y="2436"/>
                  <a:pt x="970773" y="-516"/>
                  <a:pt x="972893" y="106787"/>
                </a:cubicBezTo>
                <a:cubicBezTo>
                  <a:pt x="974373" y="232527"/>
                  <a:pt x="1066623" y="346194"/>
                  <a:pt x="1207916" y="353801"/>
                </a:cubicBezTo>
                <a:lnTo>
                  <a:pt x="3095756" y="348721"/>
                </a:lnTo>
                <a:cubicBezTo>
                  <a:pt x="3303483" y="354334"/>
                  <a:pt x="3360526" y="202582"/>
                  <a:pt x="3364099" y="127855"/>
                </a:cubicBezTo>
                <a:cubicBezTo>
                  <a:pt x="3364072" y="24328"/>
                  <a:pt x="3381998" y="7182"/>
                  <a:pt x="3491596" y="1161"/>
                </a:cubicBezTo>
                <a:cubicBezTo>
                  <a:pt x="3528665" y="-3308"/>
                  <a:pt x="3767334" y="6622"/>
                  <a:pt x="3905203" y="5753"/>
                </a:cubicBezTo>
                <a:cubicBezTo>
                  <a:pt x="4143861" y="5753"/>
                  <a:pt x="4337331" y="199223"/>
                  <a:pt x="4337331" y="437881"/>
                </a:cubicBezTo>
                <a:lnTo>
                  <a:pt x="4337331" y="9008938"/>
                </a:lnTo>
                <a:cubicBezTo>
                  <a:pt x="4337331" y="9247596"/>
                  <a:pt x="4143861" y="9441066"/>
                  <a:pt x="3905203" y="9441066"/>
                </a:cubicBezTo>
                <a:lnTo>
                  <a:pt x="432128" y="9441066"/>
                </a:lnTo>
                <a:cubicBezTo>
                  <a:pt x="193470" y="9441066"/>
                  <a:pt x="0" y="9247596"/>
                  <a:pt x="0" y="9008938"/>
                </a:cubicBezTo>
                <a:lnTo>
                  <a:pt x="0" y="437881"/>
                </a:lnTo>
                <a:close/>
              </a:path>
            </a:pathLst>
          </a:custGeom>
          <a:noFill/>
          <a:ln>
            <a:noFill/>
          </a:ln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127225018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крин iPhone и текст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3326" y="576000"/>
            <a:ext cx="8704263" cy="111696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14"/>
          </p:nvPr>
        </p:nvSpPr>
        <p:spPr>
          <a:xfrm>
            <a:off x="7553326" y="2298701"/>
            <a:ext cx="8704263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553324" y="8981463"/>
            <a:ext cx="6108701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399"/>
            </a:lvl1pPr>
          </a:lstStyle>
          <a:p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4" y="8970963"/>
            <a:ext cx="914401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399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DF00F76-6E95-2043-9B1A-D7EBAC23D5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28" y="192908"/>
            <a:ext cx="5551299" cy="11048116"/>
          </a:xfrm>
          <a:prstGeom prst="rect">
            <a:avLst/>
          </a:prstGeom>
        </p:spPr>
      </p:pic>
      <p:sp>
        <p:nvSpPr>
          <p:cNvPr id="10" name="Рисунок 8">
            <a:extLst>
              <a:ext uri="{FF2B5EF4-FFF2-40B4-BE49-F238E27FC236}">
                <a16:creationId xmlns:a16="http://schemas.microsoft.com/office/drawing/2014/main" id="{F2A6551C-7BED-B14A-893D-B19EADF89D9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38647" y="889952"/>
            <a:ext cx="4446861" cy="9645787"/>
          </a:xfrm>
          <a:custGeom>
            <a:avLst/>
            <a:gdLst>
              <a:gd name="connsiteX0" fmla="*/ 0 w 4337331"/>
              <a:gd name="connsiteY0" fmla="*/ 432128 h 9435313"/>
              <a:gd name="connsiteX1" fmla="*/ 432128 w 4337331"/>
              <a:gd name="connsiteY1" fmla="*/ 0 h 9435313"/>
              <a:gd name="connsiteX2" fmla="*/ 3905203 w 4337331"/>
              <a:gd name="connsiteY2" fmla="*/ 0 h 9435313"/>
              <a:gd name="connsiteX3" fmla="*/ 4337331 w 4337331"/>
              <a:gd name="connsiteY3" fmla="*/ 432128 h 9435313"/>
              <a:gd name="connsiteX4" fmla="*/ 4337331 w 4337331"/>
              <a:gd name="connsiteY4" fmla="*/ 9003185 h 9435313"/>
              <a:gd name="connsiteX5" fmla="*/ 3905203 w 4337331"/>
              <a:gd name="connsiteY5" fmla="*/ 9435313 h 9435313"/>
              <a:gd name="connsiteX6" fmla="*/ 432128 w 4337331"/>
              <a:gd name="connsiteY6" fmla="*/ 9435313 h 9435313"/>
              <a:gd name="connsiteX7" fmla="*/ 0 w 4337331"/>
              <a:gd name="connsiteY7" fmla="*/ 9003185 h 9435313"/>
              <a:gd name="connsiteX8" fmla="*/ 0 w 4337331"/>
              <a:gd name="connsiteY8" fmla="*/ 432128 h 9435313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905203 w 4337331"/>
              <a:gd name="connsiteY3" fmla="*/ 7552 h 9442865"/>
              <a:gd name="connsiteX4" fmla="*/ 4337331 w 4337331"/>
              <a:gd name="connsiteY4" fmla="*/ 439680 h 9442865"/>
              <a:gd name="connsiteX5" fmla="*/ 4337331 w 4337331"/>
              <a:gd name="connsiteY5" fmla="*/ 9010737 h 9442865"/>
              <a:gd name="connsiteX6" fmla="*/ 3905203 w 4337331"/>
              <a:gd name="connsiteY6" fmla="*/ 9442865 h 9442865"/>
              <a:gd name="connsiteX7" fmla="*/ 432128 w 4337331"/>
              <a:gd name="connsiteY7" fmla="*/ 9442865 h 9442865"/>
              <a:gd name="connsiteX8" fmla="*/ 0 w 4337331"/>
              <a:gd name="connsiteY8" fmla="*/ 9010737 h 9442865"/>
              <a:gd name="connsiteX9" fmla="*/ 0 w 4337331"/>
              <a:gd name="connsiteY9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1207916 w 4337331"/>
              <a:gd name="connsiteY3" fmla="*/ 351593 h 9438858"/>
              <a:gd name="connsiteX4" fmla="*/ 3128156 w 4337331"/>
              <a:gd name="connsiteY4" fmla="*/ 346513 h 9438858"/>
              <a:gd name="connsiteX5" fmla="*/ 3473596 w 4337331"/>
              <a:gd name="connsiteY5" fmla="*/ 6153 h 9438858"/>
              <a:gd name="connsiteX6" fmla="*/ 3905203 w 4337331"/>
              <a:gd name="connsiteY6" fmla="*/ 3545 h 9438858"/>
              <a:gd name="connsiteX7" fmla="*/ 4337331 w 4337331"/>
              <a:gd name="connsiteY7" fmla="*/ 435673 h 9438858"/>
              <a:gd name="connsiteX8" fmla="*/ 4337331 w 4337331"/>
              <a:gd name="connsiteY8" fmla="*/ 9006730 h 9438858"/>
              <a:gd name="connsiteX9" fmla="*/ 3905203 w 4337331"/>
              <a:gd name="connsiteY9" fmla="*/ 9438858 h 9438858"/>
              <a:gd name="connsiteX10" fmla="*/ 432128 w 4337331"/>
              <a:gd name="connsiteY10" fmla="*/ 9438858 h 9438858"/>
              <a:gd name="connsiteX11" fmla="*/ 0 w 4337331"/>
              <a:gd name="connsiteY11" fmla="*/ 9006730 h 9438858"/>
              <a:gd name="connsiteX12" fmla="*/ 0 w 4337331"/>
              <a:gd name="connsiteY12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53916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66568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37331" h="9441066">
                <a:moveTo>
                  <a:pt x="0" y="437881"/>
                </a:moveTo>
                <a:cubicBezTo>
                  <a:pt x="0" y="199223"/>
                  <a:pt x="193470" y="5753"/>
                  <a:pt x="432128" y="5753"/>
                </a:cubicBezTo>
                <a:cubicBezTo>
                  <a:pt x="563724" y="3236"/>
                  <a:pt x="735960" y="718"/>
                  <a:pt x="842156" y="3281"/>
                </a:cubicBezTo>
                <a:cubicBezTo>
                  <a:pt x="930601" y="2436"/>
                  <a:pt x="970773" y="-516"/>
                  <a:pt x="972893" y="106787"/>
                </a:cubicBezTo>
                <a:cubicBezTo>
                  <a:pt x="974373" y="232527"/>
                  <a:pt x="1066623" y="346194"/>
                  <a:pt x="1207916" y="353801"/>
                </a:cubicBezTo>
                <a:lnTo>
                  <a:pt x="3095756" y="348721"/>
                </a:lnTo>
                <a:cubicBezTo>
                  <a:pt x="3303483" y="354334"/>
                  <a:pt x="3360526" y="202582"/>
                  <a:pt x="3364099" y="127855"/>
                </a:cubicBezTo>
                <a:cubicBezTo>
                  <a:pt x="3364072" y="24328"/>
                  <a:pt x="3381998" y="7182"/>
                  <a:pt x="3491596" y="1161"/>
                </a:cubicBezTo>
                <a:cubicBezTo>
                  <a:pt x="3528665" y="-3308"/>
                  <a:pt x="3767334" y="6622"/>
                  <a:pt x="3905203" y="5753"/>
                </a:cubicBezTo>
                <a:cubicBezTo>
                  <a:pt x="4143861" y="5753"/>
                  <a:pt x="4337331" y="199223"/>
                  <a:pt x="4337331" y="437881"/>
                </a:cubicBezTo>
                <a:lnTo>
                  <a:pt x="4337331" y="9008938"/>
                </a:lnTo>
                <a:cubicBezTo>
                  <a:pt x="4337331" y="9247596"/>
                  <a:pt x="4143861" y="9441066"/>
                  <a:pt x="3905203" y="9441066"/>
                </a:cubicBezTo>
                <a:lnTo>
                  <a:pt x="432128" y="9441066"/>
                </a:lnTo>
                <a:cubicBezTo>
                  <a:pt x="193470" y="9441066"/>
                  <a:pt x="0" y="9247596"/>
                  <a:pt x="0" y="9008938"/>
                </a:cubicBezTo>
                <a:lnTo>
                  <a:pt x="0" y="437881"/>
                </a:lnTo>
                <a:close/>
              </a:path>
            </a:pathLst>
          </a:custGeom>
          <a:noFill/>
          <a:ln>
            <a:noFill/>
          </a:ln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79723353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крин Android и текст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9" y="576000"/>
            <a:ext cx="15176500" cy="111696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14"/>
          </p:nvPr>
        </p:nvSpPr>
        <p:spPr>
          <a:xfrm>
            <a:off x="6256337" y="2298701"/>
            <a:ext cx="10001252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9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399"/>
            </a:lvl1pPr>
          </a:lstStyle>
          <a:p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4" y="8970963"/>
            <a:ext cx="914401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399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6E091DF-68C5-B847-8702-24C8CEBAEB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6" t="1556" r="1582" b="790"/>
          <a:stretch/>
        </p:blipFill>
        <p:spPr>
          <a:xfrm>
            <a:off x="703269" y="1581838"/>
            <a:ext cx="3869529" cy="7397671"/>
          </a:xfrm>
          <a:prstGeom prst="rect">
            <a:avLst/>
          </a:prstGeom>
        </p:spPr>
      </p:pic>
      <p:sp>
        <p:nvSpPr>
          <p:cNvPr id="12" name="Рисунок 8">
            <a:extLst>
              <a:ext uri="{FF2B5EF4-FFF2-40B4-BE49-F238E27FC236}">
                <a16:creationId xmlns:a16="http://schemas.microsoft.com/office/drawing/2014/main" id="{37EE32C7-7E99-874F-A747-CE50C0140E7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23324" y="2049938"/>
            <a:ext cx="3024287" cy="6434152"/>
          </a:xfrm>
          <a:prstGeom prst="roundRect">
            <a:avLst>
              <a:gd name="adj" fmla="val 8381"/>
            </a:avLst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172589053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крин Android и текст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3326" y="576000"/>
            <a:ext cx="8704263" cy="111696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14"/>
          </p:nvPr>
        </p:nvSpPr>
        <p:spPr>
          <a:xfrm>
            <a:off x="7553326" y="2298701"/>
            <a:ext cx="8704263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553324" y="8981463"/>
            <a:ext cx="6108701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399"/>
            </a:lvl1pPr>
          </a:lstStyle>
          <a:p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4" y="8970963"/>
            <a:ext cx="914401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399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7AB2907-6AC5-0441-A653-FF735740D0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6" t="1556" r="1582" b="790"/>
          <a:stretch/>
        </p:blipFill>
        <p:spPr>
          <a:xfrm>
            <a:off x="1081089" y="131946"/>
            <a:ext cx="5887271" cy="11255140"/>
          </a:xfrm>
          <a:prstGeom prst="rect">
            <a:avLst/>
          </a:prstGeom>
        </p:spPr>
      </p:pic>
      <p:sp>
        <p:nvSpPr>
          <p:cNvPr id="14" name="Рисунок 8">
            <a:extLst>
              <a:ext uri="{FF2B5EF4-FFF2-40B4-BE49-F238E27FC236}">
                <a16:creationId xmlns:a16="http://schemas.microsoft.com/office/drawing/2014/main" id="{DFAEEC39-EF80-2A48-9FC3-723ED53BCB5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724081" y="837862"/>
            <a:ext cx="4601283" cy="9789202"/>
          </a:xfrm>
          <a:prstGeom prst="roundRect">
            <a:avLst>
              <a:gd name="adj" fmla="val 8381"/>
            </a:avLst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214593638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крин ноутбук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9" y="576000"/>
            <a:ext cx="15176500" cy="111696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14"/>
          </p:nvPr>
        </p:nvSpPr>
        <p:spPr>
          <a:xfrm>
            <a:off x="11441114" y="2298701"/>
            <a:ext cx="4816475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9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399"/>
            </a:lvl1pPr>
          </a:lstStyle>
          <a:p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4" y="8970963"/>
            <a:ext cx="914401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399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9" name="Объект 7">
            <a:extLst>
              <a:ext uri="{FF2B5EF4-FFF2-40B4-BE49-F238E27FC236}">
                <a16:creationId xmlns:a16="http://schemas.microsoft.com/office/drawing/2014/main" id="{71122BCF-FECF-A147-85AC-DA0CD02580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4266" y="2143491"/>
            <a:ext cx="10832982" cy="6496841"/>
          </a:xfrm>
          <a:prstGeom prst="rect">
            <a:avLst/>
          </a:prstGeom>
        </p:spPr>
      </p:pic>
      <p:sp>
        <p:nvSpPr>
          <p:cNvPr id="14" name="Рисунок 8">
            <a:extLst>
              <a:ext uri="{FF2B5EF4-FFF2-40B4-BE49-F238E27FC236}">
                <a16:creationId xmlns:a16="http://schemas.microsoft.com/office/drawing/2014/main" id="{406C8E68-C049-E74F-9FC7-5B356595C4D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864893" y="2651644"/>
            <a:ext cx="8251729" cy="5168440"/>
          </a:xfrm>
          <a:prstGeom prst="roundRect">
            <a:avLst>
              <a:gd name="adj" fmla="val 0"/>
            </a:avLst>
          </a:prstGeom>
          <a:noFill/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178945543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9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399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4" y="8970963"/>
            <a:ext cx="914401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399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ьный слайд с контактами">
    <p:bg>
      <p:bgPr>
        <a:solidFill>
          <a:srgbClr val="31C2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412002" y="2919325"/>
            <a:ext cx="12513087" cy="2915418"/>
          </a:xfrm>
        </p:spPr>
        <p:txBody>
          <a:bodyPr anchor="b">
            <a:noAutofit/>
          </a:bodyPr>
          <a:lstStyle>
            <a:lvl1pPr algn="l">
              <a:defRPr sz="6600" b="0">
                <a:solidFill>
                  <a:schemeClr val="bg1"/>
                </a:solidFill>
              </a:defRPr>
            </a:lvl1pPr>
          </a:lstStyle>
          <a:p>
            <a:r>
              <a:rPr lang="ru-RU"/>
              <a:t>Спасибо за внимание!</a:t>
            </a:r>
            <a:endParaRPr lang="en-US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58F66D1-CBD0-B946-B673-5166BD50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2411999" y="1724888"/>
            <a:ext cx="2737241" cy="594758"/>
          </a:xfrm>
          <a:prstGeom prst="rect">
            <a:avLst/>
          </a:prstGeom>
        </p:spPr>
      </p:pic>
      <p:sp>
        <p:nvSpPr>
          <p:cNvPr id="7" name="Текст 2">
            <a:extLst>
              <a:ext uri="{FF2B5EF4-FFF2-40B4-BE49-F238E27FC236}">
                <a16:creationId xmlns:a16="http://schemas.microsoft.com/office/drawing/2014/main" id="{C353569D-414E-8B43-8B24-CAF904D08B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12002" y="6402051"/>
            <a:ext cx="12513087" cy="905928"/>
          </a:xfrm>
        </p:spPr>
        <p:txBody>
          <a:bodyPr tIns="32400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4600" b="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4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4600">
                <a:solidFill>
                  <a:schemeClr val="bg1"/>
                </a:solidFill>
              </a:defRPr>
            </a:lvl4pPr>
            <a:lvl5pPr>
              <a:defRPr sz="4600" b="0">
                <a:solidFill>
                  <a:schemeClr val="bg1"/>
                </a:solidFill>
              </a:defRPr>
            </a:lvl5pPr>
          </a:lstStyle>
          <a:p>
            <a:r>
              <a:rPr lang="ru-RU"/>
              <a:t>Имя и фамилия спикера</a:t>
            </a:r>
          </a:p>
        </p:txBody>
      </p:sp>
      <p:sp>
        <p:nvSpPr>
          <p:cNvPr id="8" name="Рисунок 14">
            <a:extLst>
              <a:ext uri="{FF2B5EF4-FFF2-40B4-BE49-F238E27FC236}">
                <a16:creationId xmlns:a16="http://schemas.microsoft.com/office/drawing/2014/main" id="{11653952-6D5B-4947-BF66-1B1DB862240A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2412002" y="7375985"/>
            <a:ext cx="606529" cy="463693"/>
          </a:xfrm>
        </p:spPr>
        <p:txBody>
          <a:bodyPr/>
          <a:lstStyle>
            <a:lvl1pPr algn="ctr">
              <a:defRPr sz="1000"/>
            </a:lvl1pPr>
          </a:lstStyle>
          <a:p>
            <a:r>
              <a:rPr lang="ru-RU"/>
              <a:t>Вставка рисунка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CA725207-63D8-F14A-B7D5-5F623714358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0361" y="7317582"/>
            <a:ext cx="11584728" cy="1207094"/>
          </a:xfrm>
        </p:spPr>
        <p:txBody>
          <a:bodyPr tIns="108000"/>
          <a:lstStyle>
            <a:lvl1pPr marL="0" marR="0" indent="0" algn="l" defTabSz="1828257" rtl="0" eaLnBrk="1" fontAlgn="auto" latinLnBrk="0" hangingPunct="1">
              <a:lnSpc>
                <a:spcPct val="100000"/>
              </a:lnSpc>
              <a:spcBef>
                <a:spcPts val="1689"/>
              </a:spcBef>
              <a:spcAft>
                <a:spcPts val="1689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  <a:lvl2pPr>
              <a:defRPr sz="4600" b="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4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4600">
                <a:solidFill>
                  <a:schemeClr val="bg1"/>
                </a:solidFill>
              </a:defRPr>
            </a:lvl4pPr>
            <a:lvl5pPr>
              <a:defRPr sz="4600" b="0">
                <a:solidFill>
                  <a:schemeClr val="bg1"/>
                </a:solidFill>
              </a:defRPr>
            </a:lvl5pPr>
          </a:lstStyle>
          <a:p>
            <a:r>
              <a:rPr lang="ru-RU"/>
              <a:t>Почта@</a:t>
            </a:r>
            <a:r>
              <a:rPr lang="en-US" err="1"/>
              <a:t>ozon.ru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35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6000"/>
            <a:ext cx="15176500" cy="111696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Объект 8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12580937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9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399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Рисунок 15"/>
          <p:cNvSpPr>
            <a:spLocks noGrp="1"/>
          </p:cNvSpPr>
          <p:nvPr>
            <p:ph type="pic" sz="quarter" idx="14" hasCustomPrompt="1"/>
          </p:nvPr>
        </p:nvSpPr>
        <p:spPr>
          <a:xfrm>
            <a:off x="1081087" y="2306468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0" name="Рисунок 15"/>
          <p:cNvSpPr>
            <a:spLocks noGrp="1"/>
          </p:cNvSpPr>
          <p:nvPr>
            <p:ph type="pic" sz="quarter" idx="15" hasCustomPrompt="1"/>
          </p:nvPr>
        </p:nvSpPr>
        <p:spPr>
          <a:xfrm>
            <a:off x="3663951" y="2306468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18" name="Рисунок 15"/>
          <p:cNvSpPr>
            <a:spLocks noGrp="1"/>
          </p:cNvSpPr>
          <p:nvPr>
            <p:ph type="pic" sz="quarter" idx="19" hasCustomPrompt="1"/>
          </p:nvPr>
        </p:nvSpPr>
        <p:spPr>
          <a:xfrm>
            <a:off x="6265903" y="2306468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3" name="Рисунок 15"/>
          <p:cNvSpPr>
            <a:spLocks noGrp="1"/>
          </p:cNvSpPr>
          <p:nvPr>
            <p:ph type="pic" sz="quarter" idx="21" hasCustomPrompt="1"/>
          </p:nvPr>
        </p:nvSpPr>
        <p:spPr>
          <a:xfrm>
            <a:off x="8867672" y="2306468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5" name="Рисунок 15"/>
          <p:cNvSpPr>
            <a:spLocks noGrp="1"/>
          </p:cNvSpPr>
          <p:nvPr>
            <p:ph type="pic" sz="quarter" idx="23" hasCustomPrompt="1"/>
          </p:nvPr>
        </p:nvSpPr>
        <p:spPr>
          <a:xfrm>
            <a:off x="11448946" y="2306468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7" name="Рисунок 15"/>
          <p:cNvSpPr>
            <a:spLocks noGrp="1"/>
          </p:cNvSpPr>
          <p:nvPr>
            <p:ph type="pic" sz="quarter" idx="25" hasCustomPrompt="1"/>
          </p:nvPr>
        </p:nvSpPr>
        <p:spPr>
          <a:xfrm>
            <a:off x="14044509" y="2306468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4" y="8970963"/>
            <a:ext cx="914401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399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2" name="Рисунок 15">
            <a:extLst>
              <a:ext uri="{FF2B5EF4-FFF2-40B4-BE49-F238E27FC236}">
                <a16:creationId xmlns:a16="http://schemas.microsoft.com/office/drawing/2014/main" id="{A38A9885-CF1E-DE4F-A206-E6FCD2CF1DD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081087" y="4035514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8" name="Рисунок 15">
            <a:extLst>
              <a:ext uri="{FF2B5EF4-FFF2-40B4-BE49-F238E27FC236}">
                <a16:creationId xmlns:a16="http://schemas.microsoft.com/office/drawing/2014/main" id="{56757BD8-C4E9-FA48-8C42-F2917CFA91C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663951" y="4035514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29" name="Рисунок 15">
            <a:extLst>
              <a:ext uri="{FF2B5EF4-FFF2-40B4-BE49-F238E27FC236}">
                <a16:creationId xmlns:a16="http://schemas.microsoft.com/office/drawing/2014/main" id="{12E7B0D7-ACED-F540-B0A6-68E16FE0A9A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265903" y="4035514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0" name="Рисунок 15">
            <a:extLst>
              <a:ext uri="{FF2B5EF4-FFF2-40B4-BE49-F238E27FC236}">
                <a16:creationId xmlns:a16="http://schemas.microsoft.com/office/drawing/2014/main" id="{91127762-ED3A-CB49-9260-6F347CF60AA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867672" y="4035514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1" name="Рисунок 15">
            <a:extLst>
              <a:ext uri="{FF2B5EF4-FFF2-40B4-BE49-F238E27FC236}">
                <a16:creationId xmlns:a16="http://schemas.microsoft.com/office/drawing/2014/main" id="{915FA962-AE31-6444-9B20-4646CE2A2D58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1448946" y="4035514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2" name="Рисунок 15">
            <a:extLst>
              <a:ext uri="{FF2B5EF4-FFF2-40B4-BE49-F238E27FC236}">
                <a16:creationId xmlns:a16="http://schemas.microsoft.com/office/drawing/2014/main" id="{C9C56C34-9AE7-834F-9F95-74766C9A9EC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4044509" y="4035514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3" name="Рисунок 15">
            <a:extLst>
              <a:ext uri="{FF2B5EF4-FFF2-40B4-BE49-F238E27FC236}">
                <a16:creationId xmlns:a16="http://schemas.microsoft.com/office/drawing/2014/main" id="{31149E60-2318-8F4C-9E80-1FD724EA2C5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081087" y="5764559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4" name="Рисунок 15">
            <a:extLst>
              <a:ext uri="{FF2B5EF4-FFF2-40B4-BE49-F238E27FC236}">
                <a16:creationId xmlns:a16="http://schemas.microsoft.com/office/drawing/2014/main" id="{85847026-4641-7742-976E-1A93044A0412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663951" y="5764559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5" name="Рисунок 15">
            <a:extLst>
              <a:ext uri="{FF2B5EF4-FFF2-40B4-BE49-F238E27FC236}">
                <a16:creationId xmlns:a16="http://schemas.microsoft.com/office/drawing/2014/main" id="{4AD3AC80-F665-D94E-853A-AB7D2FFB9918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265903" y="5764559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6" name="Рисунок 15">
            <a:extLst>
              <a:ext uri="{FF2B5EF4-FFF2-40B4-BE49-F238E27FC236}">
                <a16:creationId xmlns:a16="http://schemas.microsoft.com/office/drawing/2014/main" id="{5CCBCADE-14FF-EE49-A60D-C8B69D455AC5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67672" y="5764559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7" name="Рисунок 15">
            <a:extLst>
              <a:ext uri="{FF2B5EF4-FFF2-40B4-BE49-F238E27FC236}">
                <a16:creationId xmlns:a16="http://schemas.microsoft.com/office/drawing/2014/main" id="{6E7BE24F-0283-5845-9438-C709BAC02EA9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1448946" y="5764559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8" name="Рисунок 15">
            <a:extLst>
              <a:ext uri="{FF2B5EF4-FFF2-40B4-BE49-F238E27FC236}">
                <a16:creationId xmlns:a16="http://schemas.microsoft.com/office/drawing/2014/main" id="{CC9F133D-9A92-E440-ADD2-5CDA1129554D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4044509" y="5764559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39" name="Рисунок 15">
            <a:extLst>
              <a:ext uri="{FF2B5EF4-FFF2-40B4-BE49-F238E27FC236}">
                <a16:creationId xmlns:a16="http://schemas.microsoft.com/office/drawing/2014/main" id="{23CD8FB3-041E-1246-A6A0-07D60F70575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081087" y="7493605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40" name="Рисунок 15">
            <a:extLst>
              <a:ext uri="{FF2B5EF4-FFF2-40B4-BE49-F238E27FC236}">
                <a16:creationId xmlns:a16="http://schemas.microsoft.com/office/drawing/2014/main" id="{49D997F2-1BB0-2E46-92EE-7CF7C74482C4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663951" y="7493605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41" name="Рисунок 15">
            <a:extLst>
              <a:ext uri="{FF2B5EF4-FFF2-40B4-BE49-F238E27FC236}">
                <a16:creationId xmlns:a16="http://schemas.microsoft.com/office/drawing/2014/main" id="{120B12C9-0961-3045-A771-E3200A93ED7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6265903" y="7493605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42" name="Рисунок 15">
            <a:extLst>
              <a:ext uri="{FF2B5EF4-FFF2-40B4-BE49-F238E27FC236}">
                <a16:creationId xmlns:a16="http://schemas.microsoft.com/office/drawing/2014/main" id="{EC610539-6146-CD4B-A3D8-AB9AC101259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867672" y="7493605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43" name="Рисунок 15">
            <a:extLst>
              <a:ext uri="{FF2B5EF4-FFF2-40B4-BE49-F238E27FC236}">
                <a16:creationId xmlns:a16="http://schemas.microsoft.com/office/drawing/2014/main" id="{1942A58A-B417-4A45-9FA8-CF1E39F4F0A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1448946" y="7493605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  <p:sp>
        <p:nvSpPr>
          <p:cNvPr id="44" name="Рисунок 15">
            <a:extLst>
              <a:ext uri="{FF2B5EF4-FFF2-40B4-BE49-F238E27FC236}">
                <a16:creationId xmlns:a16="http://schemas.microsoft.com/office/drawing/2014/main" id="{23CE354C-CF17-844F-836A-9BA4EDFF470C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4044509" y="7493605"/>
            <a:ext cx="1296000" cy="990000"/>
          </a:xfrm>
        </p:spPr>
        <p:txBody>
          <a:bodyPr/>
          <a:lstStyle/>
          <a:p>
            <a:r>
              <a:rPr lang="ru-RU"/>
              <a:t>Рисунок</a:t>
            </a:r>
          </a:p>
        </p:txBody>
      </p:sp>
    </p:spTree>
    <p:extLst>
      <p:ext uri="{BB962C8B-B14F-4D97-AF65-F5344CB8AC3E}">
        <p14:creationId xmlns:p14="http://schemas.microsoft.com/office/powerpoint/2010/main" val="39924923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6000"/>
            <a:ext cx="15176500" cy="111696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Объект 8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7381875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1" name="Объект 10"/>
          <p:cNvSpPr>
            <a:spLocks noGrp="1"/>
          </p:cNvSpPr>
          <p:nvPr>
            <p:ph sz="quarter" idx="14"/>
          </p:nvPr>
        </p:nvSpPr>
        <p:spPr>
          <a:xfrm>
            <a:off x="8874125" y="2298700"/>
            <a:ext cx="7383463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 2 объекта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16"/>
          </p:nvPr>
        </p:nvSpPr>
        <p:spPr>
          <a:xfrm>
            <a:off x="6256338" y="2298700"/>
            <a:ext cx="10001250" cy="6189663"/>
          </a:xfrm>
        </p:spPr>
        <p:txBody>
          <a:bodyPr tIns="10800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7"/>
          </p:nvPr>
        </p:nvSpPr>
        <p:spPr>
          <a:xfrm>
            <a:off x="1081089" y="2298700"/>
            <a:ext cx="4814886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/>
          <p:cNvSpPr/>
          <p:nvPr userDrawn="1"/>
        </p:nvSpPr>
        <p:spPr>
          <a:xfrm>
            <a:off x="0" y="0"/>
            <a:ext cx="6256338" cy="9752013"/>
          </a:xfrm>
          <a:prstGeom prst="rect">
            <a:avLst/>
          </a:prstGeom>
          <a:solidFill>
            <a:srgbClr val="31C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4814887" cy="11350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7" name="Объект 6"/>
          <p:cNvSpPr>
            <a:spLocks noGrp="1"/>
          </p:cNvSpPr>
          <p:nvPr>
            <p:ph sz="quarter" idx="13"/>
          </p:nvPr>
        </p:nvSpPr>
        <p:spPr>
          <a:xfrm>
            <a:off x="7553325" y="2298700"/>
            <a:ext cx="8704262" cy="6189663"/>
          </a:xfrm>
        </p:spPr>
        <p:txBody>
          <a:bodyPr tIns="10800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9" y="8981463"/>
            <a:ext cx="3878260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4"/>
          </p:nvPr>
        </p:nvSpPr>
        <p:spPr>
          <a:xfrm>
            <a:off x="1081087" y="2298700"/>
            <a:ext cx="4814887" cy="6189663"/>
          </a:xfrm>
        </p:spPr>
        <p:txBody>
          <a:bodyPr tIns="108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8" name="Текст 17"/>
          <p:cNvSpPr>
            <a:spLocks noGrp="1"/>
          </p:cNvSpPr>
          <p:nvPr>
            <p:ph type="body" sz="quarter" idx="15"/>
          </p:nvPr>
        </p:nvSpPr>
        <p:spPr>
          <a:xfrm>
            <a:off x="7556818" y="8982075"/>
            <a:ext cx="5159442" cy="322263"/>
          </a:xfrm>
        </p:spPr>
        <p:txBody>
          <a:bodyPr bIns="61200" anchor="b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56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55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29" Type="http://schemas.openxmlformats.org/officeDocument/2006/relationships/slideLayout" Target="../slideLayouts/slideLayout59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54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28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Relationship Id="rId27" Type="http://schemas.openxmlformats.org/officeDocument/2006/relationships/slideLayout" Target="../slideLayouts/slideLayout57.xml"/><Relationship Id="rId30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500" cy="1135062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0000" y="2298700"/>
            <a:ext cx="15176500" cy="6190984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/>
          <a:p>
            <a:pPr lvl="0"/>
            <a:r>
              <a:rPr lang="en-US"/>
              <a:t>Master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8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400"/>
            </a:lvl1pPr>
          </a:lstStyle>
          <a:p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5" y="8970963"/>
            <a:ext cx="914400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400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0187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63" r:id="rId2"/>
    <p:sldLayoutId id="2147483925" r:id="rId3"/>
    <p:sldLayoutId id="2147483964" r:id="rId4"/>
    <p:sldLayoutId id="2147483965" r:id="rId5"/>
    <p:sldLayoutId id="2147483937" r:id="rId6"/>
    <p:sldLayoutId id="2147483926" r:id="rId7"/>
    <p:sldLayoutId id="2147483939" r:id="rId8"/>
    <p:sldLayoutId id="2147483924" r:id="rId9"/>
    <p:sldLayoutId id="2147483938" r:id="rId10"/>
    <p:sldLayoutId id="2147483947" r:id="rId11"/>
    <p:sldLayoutId id="2147483950" r:id="rId12"/>
    <p:sldLayoutId id="2147483943" r:id="rId13"/>
    <p:sldLayoutId id="2147483952" r:id="rId14"/>
    <p:sldLayoutId id="2147483956" r:id="rId15"/>
    <p:sldLayoutId id="2147483966" r:id="rId16"/>
    <p:sldLayoutId id="2147483944" r:id="rId17"/>
    <p:sldLayoutId id="2147483954" r:id="rId18"/>
    <p:sldLayoutId id="2147483946" r:id="rId19"/>
    <p:sldLayoutId id="2147483953" r:id="rId20"/>
    <p:sldLayoutId id="2147483945" r:id="rId21"/>
    <p:sldLayoutId id="2147483957" r:id="rId22"/>
    <p:sldLayoutId id="2147483959" r:id="rId23"/>
    <p:sldLayoutId id="2147483958" r:id="rId24"/>
    <p:sldLayoutId id="2147483960" r:id="rId25"/>
    <p:sldLayoutId id="2147483961" r:id="rId26"/>
    <p:sldLayoutId id="2147483942" r:id="rId27"/>
    <p:sldLayoutId id="2147483934" r:id="rId28"/>
    <p:sldLayoutId id="2147483962" r:id="rId29"/>
    <p:sldLayoutId id="2147483955" r:id="rId30"/>
  </p:sldLayoutIdLst>
  <p:hf hdr="0" dt="0"/>
  <p:txStyles>
    <p:titleStyle>
      <a:lvl1pPr algn="l" defTabSz="1300277" rtl="0" eaLnBrk="1" latinLnBrk="0" hangingPunct="1">
        <a:lnSpc>
          <a:spcPct val="90000"/>
        </a:lnSpc>
        <a:spcBef>
          <a:spcPct val="0"/>
        </a:spcBef>
        <a:buNone/>
        <a:defRPr sz="4200" b="1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0" indent="0" algn="l" defTabSz="1300277" rtl="0" eaLnBrk="1" latinLnBrk="0" hangingPunct="1">
        <a:lnSpc>
          <a:spcPct val="100000"/>
        </a:lnSpc>
        <a:spcBef>
          <a:spcPts val="700"/>
        </a:spcBef>
        <a:spcAft>
          <a:spcPts val="800"/>
        </a:spcAft>
        <a:buClr>
          <a:schemeClr val="tx2"/>
        </a:buClr>
        <a:buSzPct val="100000"/>
        <a:buFontTx/>
        <a:buNone/>
        <a:defRPr sz="2400" b="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0" indent="0" algn="l" defTabSz="1300277" rtl="0" eaLnBrk="1" latinLnBrk="0" hangingPunct="1">
        <a:lnSpc>
          <a:spcPct val="100000"/>
        </a:lnSpc>
        <a:spcBef>
          <a:spcPts val="700"/>
        </a:spcBef>
        <a:spcAft>
          <a:spcPts val="800"/>
        </a:spcAft>
        <a:buClr>
          <a:schemeClr val="tx2"/>
        </a:buClr>
        <a:buSzPct val="100000"/>
        <a:buFontTx/>
        <a:buNone/>
        <a:defRPr sz="2400" b="1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540000" indent="-540000" algn="l" defTabSz="1300277" rtl="0" eaLnBrk="1" latinLnBrk="0" hangingPunct="1">
        <a:lnSpc>
          <a:spcPct val="100000"/>
        </a:lnSpc>
        <a:spcBef>
          <a:spcPts val="700"/>
        </a:spcBef>
        <a:spcAft>
          <a:spcPts val="800"/>
        </a:spcAft>
        <a:buClr>
          <a:schemeClr val="tx1"/>
        </a:buClr>
        <a:buSzPct val="100000"/>
        <a:buFont typeface=".AppleSystemUIFont" charset="-120"/>
        <a:buChar char="—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576000" indent="-540000" algn="l" defTabSz="1300277" rtl="0" eaLnBrk="1" latinLnBrk="0" hangingPunct="1">
        <a:lnSpc>
          <a:spcPct val="100000"/>
        </a:lnSpc>
        <a:spcBef>
          <a:spcPts val="700"/>
        </a:spcBef>
        <a:spcAft>
          <a:spcPts val="800"/>
        </a:spcAft>
        <a:buClr>
          <a:schemeClr val="tx1"/>
        </a:buClr>
        <a:buSzPct val="100000"/>
        <a:buFont typeface="+mj-lt"/>
        <a:buAutoNum type="arabicPeriod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900000" indent="-360000" algn="l" defTabSz="1300277" rtl="0" eaLnBrk="1" latinLnBrk="0" hangingPunct="1">
        <a:lnSpc>
          <a:spcPct val="100000"/>
        </a:lnSpc>
        <a:spcBef>
          <a:spcPts val="700"/>
        </a:spcBef>
        <a:spcAft>
          <a:spcPts val="800"/>
        </a:spcAft>
        <a:buClr>
          <a:schemeClr val="tx1"/>
        </a:buClr>
        <a:buSzPct val="100000"/>
        <a:buFont typeface=".AppleSystemUIFont" charset="-120"/>
        <a:buChar char="–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0" indent="0" algn="l" defTabSz="1300277" rtl="0" eaLnBrk="1" latinLnBrk="0" hangingPunct="1">
        <a:lnSpc>
          <a:spcPts val="2160"/>
        </a:lnSpc>
        <a:spcBef>
          <a:spcPts val="500"/>
        </a:spcBef>
        <a:spcAft>
          <a:spcPts val="600"/>
        </a:spcAft>
        <a:buClr>
          <a:schemeClr val="tx1"/>
        </a:buClr>
        <a:buSzPct val="100000"/>
        <a:buFontTx/>
        <a:buNone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540000" indent="-540000" algn="l" defTabSz="1300277" rtl="0" eaLnBrk="1" latinLnBrk="0" hangingPunct="1">
        <a:lnSpc>
          <a:spcPts val="2160"/>
        </a:lnSpc>
        <a:spcBef>
          <a:spcPts val="50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—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576000" indent="-540000" algn="l" defTabSz="1300277" rtl="0" eaLnBrk="1" latinLnBrk="0" hangingPunct="1">
        <a:lnSpc>
          <a:spcPts val="2160"/>
        </a:lnSpc>
        <a:spcBef>
          <a:spcPts val="500"/>
        </a:spcBef>
        <a:spcAft>
          <a:spcPts val="600"/>
        </a:spcAft>
        <a:buClr>
          <a:schemeClr val="tx1"/>
        </a:buClr>
        <a:buSzPct val="100000"/>
        <a:buFont typeface="+mj-lt"/>
        <a:buAutoNum type="arabicPeriod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900000" indent="-360000" algn="l" defTabSz="1300277" rtl="0" eaLnBrk="1" latinLnBrk="0" hangingPunct="1">
        <a:lnSpc>
          <a:spcPts val="2160"/>
        </a:lnSpc>
        <a:spcBef>
          <a:spcPts val="50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2">
          <p15:clr>
            <a:srgbClr val="F26B43"/>
          </p15:clr>
        </p15:guide>
        <p15:guide id="2" pos="10241">
          <p15:clr>
            <a:srgbClr val="F26B43"/>
          </p15:clr>
        </p15:guide>
        <p15:guide id="3" pos="681">
          <p15:clr>
            <a:srgbClr val="F26B43"/>
          </p15:clr>
        </p15:guide>
        <p15:guide id="4" orient="horz" pos="5347">
          <p15:clr>
            <a:srgbClr val="F26B43"/>
          </p15:clr>
        </p15:guide>
        <p15:guide id="5" orient="horz" pos="5651">
          <p15:clr>
            <a:srgbClr val="F26B43"/>
          </p15:clr>
        </p15:guide>
        <p15:guide id="8" pos="5461">
          <p15:clr>
            <a:srgbClr val="F26B43"/>
          </p15:clr>
        </p15:guide>
        <p15:guide id="9" pos="2059">
          <p15:clr>
            <a:srgbClr val="F26B43"/>
          </p15:clr>
        </p15:guide>
        <p15:guide id="10" pos="1269">
          <p15:clr>
            <a:srgbClr val="F26B43"/>
          </p15:clr>
        </p15:guide>
        <p15:guide id="11" pos="1498">
          <p15:clr>
            <a:srgbClr val="F26B43"/>
          </p15:clr>
        </p15:guide>
        <p15:guide id="12" pos="2308">
          <p15:clr>
            <a:srgbClr val="F26B43"/>
          </p15:clr>
        </p15:guide>
        <p15:guide id="13" pos="2898">
          <p15:clr>
            <a:srgbClr val="F26B43"/>
          </p15:clr>
        </p15:guide>
        <p15:guide id="14" pos="3124">
          <p15:clr>
            <a:srgbClr val="F26B43"/>
          </p15:clr>
        </p15:guide>
        <p15:guide id="15" pos="3714">
          <p15:clr>
            <a:srgbClr val="F26B43"/>
          </p15:clr>
        </p15:guide>
        <p15:guide id="16" pos="3941">
          <p15:clr>
            <a:srgbClr val="F26B43"/>
          </p15:clr>
        </p15:guide>
        <p15:guide id="17" pos="4529">
          <p15:clr>
            <a:srgbClr val="F26B43"/>
          </p15:clr>
        </p15:guide>
        <p15:guide id="18" pos="4758">
          <p15:clr>
            <a:srgbClr val="F26B43"/>
          </p15:clr>
        </p15:guide>
        <p15:guide id="19" pos="5331">
          <p15:clr>
            <a:srgbClr val="F26B43"/>
          </p15:clr>
        </p15:guide>
        <p15:guide id="20" pos="5590">
          <p15:clr>
            <a:srgbClr val="F26B43"/>
          </p15:clr>
        </p15:guide>
        <p15:guide id="21" pos="9655">
          <p15:clr>
            <a:srgbClr val="F26B43"/>
          </p15:clr>
        </p15:guide>
        <p15:guide id="22" pos="9425">
          <p15:clr>
            <a:srgbClr val="F26B43"/>
          </p15:clr>
        </p15:guide>
        <p15:guide id="23" pos="8835">
          <p15:clr>
            <a:srgbClr val="F26B43"/>
          </p15:clr>
        </p15:guide>
        <p15:guide id="24" pos="8606">
          <p15:clr>
            <a:srgbClr val="F26B43"/>
          </p15:clr>
        </p15:guide>
        <p15:guide id="25" pos="8023">
          <p15:clr>
            <a:srgbClr val="F26B43"/>
          </p15:clr>
        </p15:guide>
        <p15:guide id="26" pos="7797">
          <p15:clr>
            <a:srgbClr val="F26B43"/>
          </p15:clr>
        </p15:guide>
        <p15:guide id="27" pos="7207">
          <p15:clr>
            <a:srgbClr val="F26B43"/>
          </p15:clr>
        </p15:guide>
        <p15:guide id="28" pos="6980">
          <p15:clr>
            <a:srgbClr val="F26B43"/>
          </p15:clr>
        </p15:guide>
        <p15:guide id="29" pos="6389">
          <p15:clr>
            <a:srgbClr val="F26B43"/>
          </p15:clr>
        </p15:guide>
        <p15:guide id="30" pos="6163">
          <p15:clr>
            <a:srgbClr val="F26B43"/>
          </p15:clr>
        </p15:guide>
        <p15:guide id="32" orient="horz" pos="1077">
          <p15:clr>
            <a:srgbClr val="F26B43"/>
          </p15:clr>
        </p15:guide>
        <p15:guide id="34" orient="horz" pos="1448">
          <p15:clr>
            <a:srgbClr val="F26B43"/>
          </p15:clr>
        </p15:guide>
        <p15:guide id="35" orient="horz" pos="5861">
          <p15:clr>
            <a:srgbClr val="F26B43"/>
          </p15:clr>
        </p15:guide>
        <p15:guide id="36" pos="1015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1089" y="574676"/>
            <a:ext cx="15176500" cy="1135062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0001" y="2298699"/>
            <a:ext cx="15176500" cy="6190984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/>
          <a:p>
            <a:pPr lvl="0"/>
            <a:r>
              <a:rPr lang="en-US"/>
              <a:t>Master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81089" y="8981463"/>
            <a:ext cx="12580937" cy="323850"/>
          </a:xfrm>
          <a:prstGeom prst="rect">
            <a:avLst/>
          </a:prstGeom>
        </p:spPr>
        <p:txBody>
          <a:bodyPr lIns="0" tIns="0" rIns="0" bIns="61200" anchor="b"/>
          <a:lstStyle>
            <a:lvl1pPr>
              <a:lnSpc>
                <a:spcPct val="100000"/>
              </a:lnSpc>
              <a:defRPr sz="1399"/>
            </a:lvl1pPr>
          </a:lstStyle>
          <a:p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49224" y="8970963"/>
            <a:ext cx="914401" cy="334350"/>
          </a:xfrm>
          <a:prstGeom prst="rect">
            <a:avLst/>
          </a:prstGeom>
          <a:noFill/>
          <a:ln w="25400">
            <a:noFill/>
          </a:ln>
        </p:spPr>
        <p:txBody>
          <a:bodyPr vert="horz" lIns="36000" tIns="0" rIns="36000" bIns="54000" rtlCol="0" anchor="b"/>
          <a:lstStyle>
            <a:lvl1pPr algn="r">
              <a:lnSpc>
                <a:spcPct val="100000"/>
              </a:lnSpc>
              <a:defRPr sz="1399" b="1">
                <a:solidFill>
                  <a:schemeClr val="tx1"/>
                </a:solidFill>
              </a:defRPr>
            </a:lvl1pPr>
          </a:lstStyle>
          <a:p>
            <a:fld id="{B4CBCABD-A162-4C47-826F-E69D63ADF83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0187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  <p:sldLayoutId id="2147483969" r:id="rId2"/>
    <p:sldLayoutId id="2147483970" r:id="rId3"/>
    <p:sldLayoutId id="2147483971" r:id="rId4"/>
    <p:sldLayoutId id="2147483972" r:id="rId5"/>
    <p:sldLayoutId id="2147483973" r:id="rId6"/>
    <p:sldLayoutId id="2147483974" r:id="rId7"/>
    <p:sldLayoutId id="2147483975" r:id="rId8"/>
    <p:sldLayoutId id="2147483976" r:id="rId9"/>
    <p:sldLayoutId id="2147483977" r:id="rId10"/>
    <p:sldLayoutId id="2147483978" r:id="rId11"/>
    <p:sldLayoutId id="2147483979" r:id="rId12"/>
    <p:sldLayoutId id="2147483980" r:id="rId13"/>
    <p:sldLayoutId id="2147483981" r:id="rId14"/>
    <p:sldLayoutId id="2147483982" r:id="rId15"/>
    <p:sldLayoutId id="2147483983" r:id="rId16"/>
    <p:sldLayoutId id="2147483984" r:id="rId17"/>
    <p:sldLayoutId id="2147483985" r:id="rId18"/>
    <p:sldLayoutId id="2147483986" r:id="rId19"/>
    <p:sldLayoutId id="2147483987" r:id="rId20"/>
    <p:sldLayoutId id="2147483988" r:id="rId21"/>
    <p:sldLayoutId id="2147483989" r:id="rId22"/>
    <p:sldLayoutId id="2147483990" r:id="rId23"/>
    <p:sldLayoutId id="2147483991" r:id="rId24"/>
    <p:sldLayoutId id="2147483992" r:id="rId25"/>
    <p:sldLayoutId id="2147483993" r:id="rId26"/>
    <p:sldLayoutId id="2147483994" r:id="rId27"/>
    <p:sldLayoutId id="2147483995" r:id="rId28"/>
    <p:sldLayoutId id="2147483996" r:id="rId29"/>
    <p:sldLayoutId id="2147483997" r:id="rId30"/>
  </p:sldLayoutIdLst>
  <p:hf hdr="0" dt="0"/>
  <p:txStyles>
    <p:titleStyle>
      <a:lvl1pPr algn="l" defTabSz="1300213" rtl="0" eaLnBrk="1" latinLnBrk="0" hangingPunct="1">
        <a:lnSpc>
          <a:spcPct val="90000"/>
        </a:lnSpc>
        <a:spcBef>
          <a:spcPct val="0"/>
        </a:spcBef>
        <a:buNone/>
        <a:defRPr sz="4199" b="1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0" indent="0" algn="l" defTabSz="1300213" rtl="0" eaLnBrk="1" latinLnBrk="0" hangingPunct="1">
        <a:lnSpc>
          <a:spcPct val="100000"/>
        </a:lnSpc>
        <a:spcBef>
          <a:spcPts val="700"/>
        </a:spcBef>
        <a:spcAft>
          <a:spcPts val="801"/>
        </a:spcAft>
        <a:buClr>
          <a:schemeClr val="tx2"/>
        </a:buClr>
        <a:buSzPct val="100000"/>
        <a:buFontTx/>
        <a:buNone/>
        <a:defRPr sz="2400" b="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0" indent="0" algn="l" defTabSz="1300213" rtl="0" eaLnBrk="1" latinLnBrk="0" hangingPunct="1">
        <a:lnSpc>
          <a:spcPct val="100000"/>
        </a:lnSpc>
        <a:spcBef>
          <a:spcPts val="700"/>
        </a:spcBef>
        <a:spcAft>
          <a:spcPts val="801"/>
        </a:spcAft>
        <a:buClr>
          <a:schemeClr val="tx2"/>
        </a:buClr>
        <a:buSzPct val="100000"/>
        <a:buFontTx/>
        <a:buNone/>
        <a:defRPr sz="2400" b="1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539973" indent="-539973" algn="l" defTabSz="1300213" rtl="0" eaLnBrk="1" latinLnBrk="0" hangingPunct="1">
        <a:lnSpc>
          <a:spcPct val="100000"/>
        </a:lnSpc>
        <a:spcBef>
          <a:spcPts val="700"/>
        </a:spcBef>
        <a:spcAft>
          <a:spcPts val="801"/>
        </a:spcAft>
        <a:buClr>
          <a:schemeClr val="tx1"/>
        </a:buClr>
        <a:buSzPct val="100000"/>
        <a:buFont typeface=".AppleSystemUIFont" charset="-120"/>
        <a:buChar char="—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575971" indent="-539973" algn="l" defTabSz="1300213" rtl="0" eaLnBrk="1" latinLnBrk="0" hangingPunct="1">
        <a:lnSpc>
          <a:spcPct val="100000"/>
        </a:lnSpc>
        <a:spcBef>
          <a:spcPts val="700"/>
        </a:spcBef>
        <a:spcAft>
          <a:spcPts val="801"/>
        </a:spcAft>
        <a:buClr>
          <a:schemeClr val="tx1"/>
        </a:buClr>
        <a:buSzPct val="100000"/>
        <a:buFont typeface="+mj-lt"/>
        <a:buAutoNum type="arabicPeriod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899955" indent="-359982" algn="l" defTabSz="1300213" rtl="0" eaLnBrk="1" latinLnBrk="0" hangingPunct="1">
        <a:lnSpc>
          <a:spcPct val="100000"/>
        </a:lnSpc>
        <a:spcBef>
          <a:spcPts val="700"/>
        </a:spcBef>
        <a:spcAft>
          <a:spcPts val="801"/>
        </a:spcAft>
        <a:buClr>
          <a:schemeClr val="tx1"/>
        </a:buClr>
        <a:buSzPct val="100000"/>
        <a:buFont typeface=".AppleSystemUIFont" charset="-120"/>
        <a:buChar char="–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0" indent="0" algn="l" defTabSz="1300213" rtl="0" eaLnBrk="1" latinLnBrk="0" hangingPunct="1">
        <a:lnSpc>
          <a:spcPts val="2160"/>
        </a:lnSpc>
        <a:spcBef>
          <a:spcPts val="501"/>
        </a:spcBef>
        <a:spcAft>
          <a:spcPts val="600"/>
        </a:spcAft>
        <a:buClr>
          <a:schemeClr val="tx1"/>
        </a:buClr>
        <a:buSzPct val="100000"/>
        <a:buFontTx/>
        <a:buNone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539973" indent="-539973" algn="l" defTabSz="1300213" rtl="0" eaLnBrk="1" latinLnBrk="0" hangingPunct="1">
        <a:lnSpc>
          <a:spcPts val="2160"/>
        </a:lnSpc>
        <a:spcBef>
          <a:spcPts val="501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—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575971" indent="-539973" algn="l" defTabSz="1300213" rtl="0" eaLnBrk="1" latinLnBrk="0" hangingPunct="1">
        <a:lnSpc>
          <a:spcPts val="2160"/>
        </a:lnSpc>
        <a:spcBef>
          <a:spcPts val="501"/>
        </a:spcBef>
        <a:spcAft>
          <a:spcPts val="600"/>
        </a:spcAft>
        <a:buClr>
          <a:schemeClr val="tx1"/>
        </a:buClr>
        <a:buSzPct val="100000"/>
        <a:buFont typeface="+mj-lt"/>
        <a:buAutoNum type="arabicPeriod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899955" indent="-359982" algn="l" defTabSz="1300213" rtl="0" eaLnBrk="1" latinLnBrk="0" hangingPunct="1">
        <a:lnSpc>
          <a:spcPts val="2160"/>
        </a:lnSpc>
        <a:spcBef>
          <a:spcPts val="501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13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06" algn="l" defTabSz="1300213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13" algn="l" defTabSz="1300213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319" algn="l" defTabSz="1300213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426" algn="l" defTabSz="1300213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531" algn="l" defTabSz="1300213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637" algn="l" defTabSz="1300213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743" algn="l" defTabSz="1300213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0848" algn="l" defTabSz="1300213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3" userDrawn="1">
          <p15:clr>
            <a:srgbClr val="F26B43"/>
          </p15:clr>
        </p15:guide>
        <p15:guide id="2" pos="10241" userDrawn="1">
          <p15:clr>
            <a:srgbClr val="F26B43"/>
          </p15:clr>
        </p15:guide>
        <p15:guide id="3" pos="681" userDrawn="1">
          <p15:clr>
            <a:srgbClr val="F26B43"/>
          </p15:clr>
        </p15:guide>
        <p15:guide id="4" orient="horz" pos="5347" userDrawn="1">
          <p15:clr>
            <a:srgbClr val="F26B43"/>
          </p15:clr>
        </p15:guide>
        <p15:guide id="5" orient="horz" pos="5651" userDrawn="1">
          <p15:clr>
            <a:srgbClr val="F26B43"/>
          </p15:clr>
        </p15:guide>
        <p15:guide id="8" pos="5461" userDrawn="1">
          <p15:clr>
            <a:srgbClr val="F26B43"/>
          </p15:clr>
        </p15:guide>
        <p15:guide id="9" pos="2059" userDrawn="1">
          <p15:clr>
            <a:srgbClr val="F26B43"/>
          </p15:clr>
        </p15:guide>
        <p15:guide id="10" pos="1268" userDrawn="1">
          <p15:clr>
            <a:srgbClr val="F26B43"/>
          </p15:clr>
        </p15:guide>
        <p15:guide id="11" pos="1497" userDrawn="1">
          <p15:clr>
            <a:srgbClr val="F26B43"/>
          </p15:clr>
        </p15:guide>
        <p15:guide id="12" pos="2308" userDrawn="1">
          <p15:clr>
            <a:srgbClr val="F26B43"/>
          </p15:clr>
        </p15:guide>
        <p15:guide id="13" pos="2898" userDrawn="1">
          <p15:clr>
            <a:srgbClr val="F26B43"/>
          </p15:clr>
        </p15:guide>
        <p15:guide id="14" pos="3124" userDrawn="1">
          <p15:clr>
            <a:srgbClr val="F26B43"/>
          </p15:clr>
        </p15:guide>
        <p15:guide id="15" pos="3714" userDrawn="1">
          <p15:clr>
            <a:srgbClr val="F26B43"/>
          </p15:clr>
        </p15:guide>
        <p15:guide id="16" pos="3940" userDrawn="1">
          <p15:clr>
            <a:srgbClr val="F26B43"/>
          </p15:clr>
        </p15:guide>
        <p15:guide id="17" pos="4529" userDrawn="1">
          <p15:clr>
            <a:srgbClr val="F26B43"/>
          </p15:clr>
        </p15:guide>
        <p15:guide id="18" pos="4758" userDrawn="1">
          <p15:clr>
            <a:srgbClr val="F26B43"/>
          </p15:clr>
        </p15:guide>
        <p15:guide id="19" pos="5331" userDrawn="1">
          <p15:clr>
            <a:srgbClr val="F26B43"/>
          </p15:clr>
        </p15:guide>
        <p15:guide id="20" pos="5590" userDrawn="1">
          <p15:clr>
            <a:srgbClr val="F26B43"/>
          </p15:clr>
        </p15:guide>
        <p15:guide id="21" pos="9655" userDrawn="1">
          <p15:clr>
            <a:srgbClr val="F26B43"/>
          </p15:clr>
        </p15:guide>
        <p15:guide id="22" pos="9425" userDrawn="1">
          <p15:clr>
            <a:srgbClr val="F26B43"/>
          </p15:clr>
        </p15:guide>
        <p15:guide id="23" pos="8835" userDrawn="1">
          <p15:clr>
            <a:srgbClr val="F26B43"/>
          </p15:clr>
        </p15:guide>
        <p15:guide id="24" pos="8606" userDrawn="1">
          <p15:clr>
            <a:srgbClr val="F26B43"/>
          </p15:clr>
        </p15:guide>
        <p15:guide id="25" pos="8023" userDrawn="1">
          <p15:clr>
            <a:srgbClr val="F26B43"/>
          </p15:clr>
        </p15:guide>
        <p15:guide id="26" pos="7797" userDrawn="1">
          <p15:clr>
            <a:srgbClr val="F26B43"/>
          </p15:clr>
        </p15:guide>
        <p15:guide id="27" pos="7207" userDrawn="1">
          <p15:clr>
            <a:srgbClr val="F26B43"/>
          </p15:clr>
        </p15:guide>
        <p15:guide id="28" pos="6981" userDrawn="1">
          <p15:clr>
            <a:srgbClr val="F26B43"/>
          </p15:clr>
        </p15:guide>
        <p15:guide id="29" pos="6389" userDrawn="1">
          <p15:clr>
            <a:srgbClr val="F26B43"/>
          </p15:clr>
        </p15:guide>
        <p15:guide id="30" pos="6163" userDrawn="1">
          <p15:clr>
            <a:srgbClr val="F26B43"/>
          </p15:clr>
        </p15:guide>
        <p15:guide id="32" orient="horz" pos="1076" userDrawn="1">
          <p15:clr>
            <a:srgbClr val="F26B43"/>
          </p15:clr>
        </p15:guide>
        <p15:guide id="34" orient="horz" pos="1448" userDrawn="1">
          <p15:clr>
            <a:srgbClr val="F26B43"/>
          </p15:clr>
        </p15:guide>
        <p15:guide id="35" orient="horz" pos="5861" userDrawn="1">
          <p15:clr>
            <a:srgbClr val="F26B43"/>
          </p15:clr>
        </p15:guide>
        <p15:guide id="36" pos="10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towardsdatascience.com/understand-your-computer-system-using-logs-98139d0b5de1" TargetMode="Externa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g.uber.com/uber-big-data-platform/" TargetMode="External"/><Relationship Id="rId2" Type="http://schemas.openxmlformats.org/officeDocument/2006/relationships/hyperlink" Target="https://netflixtechblog.com/optimizing-data-warehouse-storage-7b94a48fdcbe" TargetMode="External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10" Type="http://schemas.openxmlformats.org/officeDocument/2006/relationships/image" Target="../media/image31.emf"/><Relationship Id="rId4" Type="http://schemas.openxmlformats.org/officeDocument/2006/relationships/image" Target="../media/image25.emf"/><Relationship Id="rId9" Type="http://schemas.openxmlformats.org/officeDocument/2006/relationships/image" Target="../media/image30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3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6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0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0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0D766B-6F6D-3538-4F25-F8405D4A33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7155" y="3718016"/>
            <a:ext cx="12584113" cy="3536042"/>
          </a:xfrm>
        </p:spPr>
        <p:txBody>
          <a:bodyPr/>
          <a:lstStyle/>
          <a:p>
            <a:r>
              <a:rPr lang="ru-RU" dirty="0">
                <a:ea typeface="+mj-lt"/>
                <a:cs typeface="+mj-lt"/>
              </a:rPr>
              <a:t>Введение в базы данных</a:t>
            </a:r>
          </a:p>
          <a:p>
            <a:endParaRPr lang="ru-RU" dirty="0">
              <a:cs typeface="Arial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84D79EFE-4112-9CB3-6FCE-6339EBF83DF5}"/>
              </a:ext>
            </a:extLst>
          </p:cNvPr>
          <p:cNvSpPr txBox="1">
            <a:spLocks/>
          </p:cNvSpPr>
          <p:nvPr/>
        </p:nvSpPr>
        <p:spPr>
          <a:xfrm>
            <a:off x="2412000" y="6224400"/>
            <a:ext cx="12550188" cy="137997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bg1"/>
                </a:solidFill>
              </a:rPr>
              <a:t>Кирилл Кочнев</a:t>
            </a:r>
            <a:endParaRPr lang="ru-RU" dirty="0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6884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Виды данных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340737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Системы контроля версий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1768787"/>
            <a:ext cx="7340230" cy="6189663"/>
          </a:xfrm>
        </p:spPr>
        <p:txBody>
          <a:bodyPr/>
          <a:lstStyle/>
          <a:p>
            <a:r>
              <a:rPr lang="ru-RU">
                <a:cs typeface="Arial"/>
              </a:rPr>
              <a:t>Хранят в текстовом виде все файлы и папки с кодом. Позволяют быстро перемещаться между версиям, сливать в одну две разные ветки кода, удобно просматривать изменения.</a:t>
            </a:r>
          </a:p>
          <a:p>
            <a:endParaRPr lang="ru-RU"/>
          </a:p>
          <a:p>
            <a:endParaRPr lang="ru-RU">
              <a:cs typeface="Arial"/>
            </a:endParaRPr>
          </a:p>
          <a:p>
            <a:r>
              <a:rPr lang="ru-RU" b="1">
                <a:cs typeface="Arial"/>
              </a:rPr>
              <a:t>История:</a:t>
            </a:r>
            <a:endParaRPr lang="ru-RU"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dirty="0" smtClean="0">
                <a:solidFill>
                  <a:schemeClr val="bg1"/>
                </a:solidFill>
              </a:rPr>
              <a:pPr/>
              <a:t>100</a:t>
            </a:fld>
            <a:endParaRPr lang="ru-RU">
              <a:solidFill>
                <a:schemeClr val="bg1"/>
              </a:solidFill>
            </a:endParaRPr>
          </a:p>
        </p:txBody>
      </p:sp>
      <p:sp>
        <p:nvSpPr>
          <p:cNvPr id="22" name="Объект 2"/>
          <p:cNvSpPr txBox="1">
            <a:spLocks/>
          </p:cNvSpPr>
          <p:nvPr/>
        </p:nvSpPr>
        <p:spPr>
          <a:xfrm>
            <a:off x="12744138" y="2204589"/>
            <a:ext cx="3812044" cy="3517900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5"/>
            <a:endParaRPr lang="ru-RU">
              <a:solidFill>
                <a:schemeClr val="bg1"/>
              </a:solidFill>
              <a:cs typeface="Arial"/>
            </a:endParaRPr>
          </a:p>
        </p:txBody>
      </p:sp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6BD51CC-E688-43E8-8FB0-8C7E2AF96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307" y="5146781"/>
            <a:ext cx="9254541" cy="3533654"/>
          </a:xfrm>
          <a:prstGeom prst="rect">
            <a:avLst/>
          </a:prstGeom>
        </p:spPr>
      </p:pic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038F3AB6-A1CE-46E7-AE15-D65D351A6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860" y="1767952"/>
            <a:ext cx="7553275" cy="338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6193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можно делать с данным в БД </a:t>
            </a:r>
            <a:endParaRPr lang="ru-RU" dirty="0"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dirty="0" smtClean="0">
                <a:solidFill>
                  <a:schemeClr val="bg1"/>
                </a:solidFill>
              </a:rPr>
              <a:pPr/>
              <a:t>101</a:t>
            </a:fld>
            <a:endParaRPr lang="ru-RU">
              <a:solidFill>
                <a:schemeClr val="bg1"/>
              </a:solidFill>
            </a:endParaRPr>
          </a:p>
        </p:txBody>
      </p:sp>
      <p:sp>
        <p:nvSpPr>
          <p:cNvPr id="22" name="Объект 2"/>
          <p:cNvSpPr txBox="1">
            <a:spLocks/>
          </p:cNvSpPr>
          <p:nvPr/>
        </p:nvSpPr>
        <p:spPr>
          <a:xfrm>
            <a:off x="12744138" y="2204589"/>
            <a:ext cx="3812044" cy="3517900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5"/>
            <a:endParaRPr lang="ru-RU">
              <a:solidFill>
                <a:schemeClr val="bg1"/>
              </a:solidFill>
              <a:cs typeface="Arial"/>
            </a:endParaRPr>
          </a:p>
        </p:txBody>
      </p:sp>
      <p:pic>
        <p:nvPicPr>
          <p:cNvPr id="10" name="Рисунок 10">
            <a:extLst>
              <a:ext uri="{FF2B5EF4-FFF2-40B4-BE49-F238E27FC236}">
                <a16:creationId xmlns:a16="http://schemas.microsoft.com/office/drawing/2014/main" id="{4234C432-4DE1-4BDC-BEA0-3BBA29B5AD4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100768" y="2254448"/>
            <a:ext cx="9566039" cy="5527356"/>
          </a:xfrm>
        </p:spPr>
      </p:pic>
    </p:spTree>
    <p:extLst>
      <p:ext uri="{BB962C8B-B14F-4D97-AF65-F5344CB8AC3E}">
        <p14:creationId xmlns:p14="http://schemas.microsoft.com/office/powerpoint/2010/main" val="297420354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Работа с БД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1768787"/>
            <a:ext cx="13717999" cy="6189663"/>
          </a:xfrm>
        </p:spPr>
        <p:txBody>
          <a:bodyPr/>
          <a:lstStyle/>
          <a:p>
            <a:r>
              <a:rPr lang="ru-RU" dirty="0">
                <a:cs typeface="Arial"/>
              </a:rPr>
              <a:t>Разные роли, связанные с анализом данных, сфокусированные на разных CRUD-операциях.</a:t>
            </a:r>
            <a:endParaRPr lang="ru-RU" dirty="0" err="1">
              <a:cs typeface="Arial"/>
            </a:endParaRPr>
          </a:p>
          <a:p>
            <a:endParaRPr lang="ru-RU" dirty="0">
              <a:cs typeface="Arial"/>
            </a:endParaRPr>
          </a:p>
          <a:p>
            <a:r>
              <a:rPr lang="ru-RU" dirty="0">
                <a:cs typeface="Arial"/>
              </a:rPr>
              <a:t>Продуктовые аналитики в большинстве случаев используют именно READ.</a:t>
            </a:r>
          </a:p>
          <a:p>
            <a:endParaRPr lang="ru-RU">
              <a:cs typeface="Arial"/>
            </a:endParaRPr>
          </a:p>
          <a:p>
            <a:endParaRPr lang="ru-RU"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dirty="0" smtClean="0">
                <a:solidFill>
                  <a:schemeClr val="bg1"/>
                </a:solidFill>
              </a:rPr>
              <a:pPr/>
              <a:t>102</a:t>
            </a:fld>
            <a:endParaRPr lang="ru-RU">
              <a:solidFill>
                <a:schemeClr val="bg1"/>
              </a:solidFill>
            </a:endParaRPr>
          </a:p>
        </p:txBody>
      </p:sp>
      <p:pic>
        <p:nvPicPr>
          <p:cNvPr id="9" name="Рисунок 9">
            <a:extLst>
              <a:ext uri="{FF2B5EF4-FFF2-40B4-BE49-F238E27FC236}">
                <a16:creationId xmlns:a16="http://schemas.microsoft.com/office/drawing/2014/main" id="{4A17339B-00E9-4A08-B532-4F731F878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521" y="4178176"/>
            <a:ext cx="8385413" cy="369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6818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150" dirty="0">
                <a:cs typeface="Arial"/>
              </a:rPr>
              <a:t>Разработка БД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>
                <a:solidFill>
                  <a:schemeClr val="bg1"/>
                </a:solidFill>
              </a:rPr>
              <a:pPr/>
              <a:t>103</a:t>
            </a:fld>
            <a:endParaRPr lang="ru-RU">
              <a:solidFill>
                <a:schemeClr val="bg1"/>
              </a:solidFill>
            </a:endParaRPr>
          </a:p>
        </p:txBody>
      </p:sp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B1059970-797D-4C15-9F35-A4B9458C34B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822222" y="1776697"/>
            <a:ext cx="10271706" cy="6189663"/>
          </a:xfrm>
        </p:spPr>
      </p:pic>
    </p:spTree>
    <p:extLst>
      <p:ext uri="{BB962C8B-B14F-4D97-AF65-F5344CB8AC3E}">
        <p14:creationId xmlns:p14="http://schemas.microsoft.com/office/powerpoint/2010/main" val="63263713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150" dirty="0" err="1">
                <a:cs typeface="Arial"/>
              </a:rPr>
              <a:t>DataOps</a:t>
            </a:r>
            <a:r>
              <a:rPr lang="ru-RU" sz="4150" dirty="0">
                <a:cs typeface="Arial"/>
              </a:rPr>
              <a:t> / </a:t>
            </a:r>
            <a:r>
              <a:rPr lang="ru-RU" sz="4150" dirty="0" err="1">
                <a:cs typeface="Arial"/>
              </a:rPr>
              <a:t>DevOps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>
                <a:solidFill>
                  <a:schemeClr val="bg1"/>
                </a:solidFill>
              </a:rPr>
              <a:pPr/>
              <a:t>104</a:t>
            </a:fld>
            <a:endParaRPr lang="ru-RU">
              <a:solidFill>
                <a:schemeClr val="bg1"/>
              </a:solidFill>
            </a:endParaRPr>
          </a:p>
        </p:txBody>
      </p:sp>
      <p:pic>
        <p:nvPicPr>
          <p:cNvPr id="7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EEEB34D-F338-4D35-9877-5380C80CC63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76064" y="1871607"/>
            <a:ext cx="8802700" cy="6189663"/>
          </a:xfrm>
        </p:spPr>
      </p:pic>
    </p:spTree>
    <p:extLst>
      <p:ext uri="{BB962C8B-B14F-4D97-AF65-F5344CB8AC3E}">
        <p14:creationId xmlns:p14="http://schemas.microsoft.com/office/powerpoint/2010/main" val="311340359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Хранимые процедуры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 dirty="0"/>
              <a:t>В некоторых реляционных СУБД существуют т.н. хранимые процедуры, и специальные языки для них (PL/SQL).</a:t>
            </a:r>
            <a:endParaRPr lang="ru-RU" dirty="0">
              <a:cs typeface="Arial"/>
            </a:endParaRPr>
          </a:p>
          <a:p>
            <a:endParaRPr lang="ru-RU" dirty="0">
              <a:cs typeface="Arial"/>
            </a:endParaRPr>
          </a:p>
          <a:p>
            <a:r>
              <a:rPr lang="ru-RU" dirty="0">
                <a:cs typeface="Arial"/>
              </a:rPr>
              <a:t>Они работают с данными в БД, и но похожи на императивные языки. В них могут быть циклы и </a:t>
            </a:r>
            <a:r>
              <a:rPr lang="ru-RU" dirty="0" err="1">
                <a:cs typeface="Arial"/>
              </a:rPr>
              <a:t>тд</a:t>
            </a:r>
            <a:r>
              <a:rPr lang="ru-RU" dirty="0">
                <a:cs typeface="Arial"/>
              </a:rPr>
              <a:t>, но при этом синтаксис похож на SQL.</a:t>
            </a:r>
          </a:p>
          <a:p>
            <a:endParaRPr lang="ru-RU" dirty="0">
              <a:cs typeface="Arial"/>
            </a:endParaRPr>
          </a:p>
          <a:p>
            <a:r>
              <a:rPr lang="ru-RU" dirty="0">
                <a:cs typeface="Arial"/>
              </a:rPr>
              <a:t>Обычно их настраивают на триггер  - т.е. на изменение / добавление / удаление значений в таблице.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105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396264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17337088" cy="9752013"/>
          </a:xfrm>
          <a:prstGeom prst="rect">
            <a:avLst/>
          </a:prstGeom>
          <a:solidFill>
            <a:srgbClr val="31C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0" y="5343231"/>
            <a:ext cx="17424000" cy="1074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4" name="Текст 3"/>
          <p:cNvSpPr txBox="1">
            <a:spLocks/>
          </p:cNvSpPr>
          <p:nvPr/>
        </p:nvSpPr>
        <p:spPr>
          <a:xfrm>
            <a:off x="2412000" y="2298699"/>
            <a:ext cx="11298237" cy="6189664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>
                <a:solidFill>
                  <a:schemeClr val="bg1"/>
                </a:solidFill>
              </a:rPr>
              <a:t>Что такое БД</a:t>
            </a:r>
            <a:endParaRPr lang="ru-RU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>
              <a:solidFill>
                <a:srgbClr val="000000"/>
              </a:solidFill>
            </a:endParaRPr>
          </a:p>
          <a:p>
            <a:r>
              <a:rPr lang="ru-RU" sz="3200">
                <a:solidFill>
                  <a:schemeClr val="bg1"/>
                </a:solidFill>
                <a:ea typeface="+mn-lt"/>
                <a:cs typeface="+mn-lt"/>
              </a:rPr>
              <a:t>Зачем нужны СУБД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>
              <a:solidFill>
                <a:schemeClr val="bg1"/>
              </a:solidFill>
              <a:cs typeface="Arial"/>
            </a:endParaRPr>
          </a:p>
          <a:p>
            <a:r>
              <a:rPr lang="ru-RU" sz="3200">
                <a:solidFill>
                  <a:schemeClr val="bg1"/>
                </a:solidFill>
                <a:ea typeface="+mn-lt"/>
                <a:cs typeface="+mn-lt"/>
              </a:rPr>
              <a:t>Реляционные СУБД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>
              <a:solidFill>
                <a:srgbClr val="FFFFFF"/>
              </a:solidFill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>
                <a:cs typeface="Arial"/>
              </a:rPr>
              <a:t>Аналитические БД</a:t>
            </a:r>
          </a:p>
          <a:p>
            <a:pPr>
              <a:buClr>
                <a:srgbClr val="195FF6"/>
              </a:buClr>
            </a:pPr>
            <a:endParaRPr lang="en-US" sz="3200">
              <a:solidFill>
                <a:schemeClr val="bg1"/>
              </a:solidFill>
            </a:endParaRPr>
          </a:p>
          <a:p>
            <a:pPr>
              <a:buClr>
                <a:srgbClr val="195FF6"/>
              </a:buClr>
            </a:pPr>
            <a:endParaRPr lang="ru-RU" sz="3200">
              <a:solidFill>
                <a:schemeClr val="bg1"/>
              </a:solidFill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2412000" y="574676"/>
            <a:ext cx="11298237" cy="113506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Agenda</a:t>
            </a:r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2857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ea typeface="+mj-lt"/>
                <a:cs typeface="+mj-lt"/>
              </a:rPr>
              <a:t>Аналитические запросы</a:t>
            </a:r>
            <a:endParaRPr lang="ru-RU"/>
          </a:p>
          <a:p>
            <a:endParaRPr lang="ru-RU">
              <a:cs typeface="Arial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107</a:t>
            </a:fld>
            <a:endParaRPr lang="ru-RU"/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CAA37AED-502A-4732-9C80-05B8D9EDEC81}"/>
              </a:ext>
            </a:extLst>
          </p:cNvPr>
          <p:cNvSpPr txBox="1">
            <a:spLocks/>
          </p:cNvSpPr>
          <p:nvPr/>
        </p:nvSpPr>
        <p:spPr>
          <a:xfrm>
            <a:off x="1019477" y="1707480"/>
            <a:ext cx="12580937" cy="618966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endParaRPr lang="ru-RU">
              <a:cs typeface="Arial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FADD2730-AEA3-45F6-A740-FFDE0B80F78C}"/>
              </a:ext>
            </a:extLst>
          </p:cNvPr>
          <p:cNvSpPr txBox="1">
            <a:spLocks/>
          </p:cNvSpPr>
          <p:nvPr/>
        </p:nvSpPr>
        <p:spPr>
          <a:xfrm>
            <a:off x="1171877" y="1859880"/>
            <a:ext cx="12580937" cy="550892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ru-RU" dirty="0">
                <a:cs typeface="Arial"/>
              </a:rPr>
              <a:t>C помощью выгрузки уже агрегированных значений, нагрузка на сеть сильно меньше, если выгружать сразу агрегат. </a:t>
            </a:r>
            <a:endParaRPr lang="ru-RU" dirty="0"/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  <a:p>
            <a:pPr marL="0" lvl="2" indent="0">
              <a:buNone/>
            </a:pPr>
            <a:r>
              <a:rPr lang="ru-RU" dirty="0">
                <a:cs typeface="Arial" panose="020B0604020202020204"/>
              </a:rPr>
              <a:t>Группировка производится  в самой БД, </a:t>
            </a:r>
            <a:r>
              <a:rPr lang="ru-RU" dirty="0">
                <a:ea typeface="+mn-lt"/>
                <a:cs typeface="+mn-lt"/>
              </a:rPr>
              <a:t>и задача становится уже CPU-</a:t>
            </a:r>
            <a:r>
              <a:rPr lang="ru-RU" dirty="0" err="1">
                <a:ea typeface="+mn-lt"/>
                <a:cs typeface="+mn-lt"/>
              </a:rPr>
              <a:t>bound</a:t>
            </a:r>
            <a:r>
              <a:rPr lang="ru-RU" dirty="0">
                <a:ea typeface="+mn-lt"/>
                <a:cs typeface="+mn-lt"/>
              </a:rPr>
              <a:t>.</a:t>
            </a:r>
            <a:endParaRPr lang="ru-RU">
              <a:cs typeface="Arial" panose="020B0604020202020204"/>
            </a:endParaRPr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  <a:p>
            <a:pPr marL="0" lvl="2" indent="0">
              <a:buNone/>
            </a:pPr>
            <a:r>
              <a:rPr lang="ru-RU" dirty="0">
                <a:cs typeface="Arial" panose="020B0604020202020204"/>
              </a:rPr>
              <a:t>Пример с группировкой по городу - простой. Есть гораздо более сложные.</a:t>
            </a:r>
          </a:p>
          <a:p>
            <a:pPr marL="0" lvl="2" indent="0">
              <a:buNone/>
            </a:pPr>
            <a:r>
              <a:rPr lang="ru-RU" i="1" dirty="0">
                <a:cs typeface="Arial" panose="020B0604020202020204"/>
              </a:rPr>
              <a:t>На клиентов, сделавших первый заказ более в прошлом году, посчитать на сколько падает время между заказами с увеличением числа заказов, т.е. стали ли они покупать чаще.</a:t>
            </a:r>
            <a:endParaRPr lang="ru-RU" dirty="0">
              <a:cs typeface="Arial" panose="020B0604020202020204"/>
            </a:endParaRPr>
          </a:p>
          <a:p>
            <a:pPr marL="0" lvl="2" indent="0">
              <a:buNone/>
            </a:pPr>
            <a:endParaRPr lang="ru-RU">
              <a:cs typeface="Arial" panose="020B0604020202020204"/>
            </a:endParaRPr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02663513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ea typeface="+mj-lt"/>
                <a:cs typeface="+mj-lt"/>
              </a:rPr>
              <a:t>Аналитические запросы</a:t>
            </a:r>
            <a:endParaRPr lang="ru-RU"/>
          </a:p>
          <a:p>
            <a:endParaRPr lang="ru-RU">
              <a:cs typeface="Arial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108</a:t>
            </a:fld>
            <a:endParaRPr lang="ru-RU"/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CAA37AED-502A-4732-9C80-05B8D9EDEC81}"/>
              </a:ext>
            </a:extLst>
          </p:cNvPr>
          <p:cNvSpPr txBox="1">
            <a:spLocks/>
          </p:cNvSpPr>
          <p:nvPr/>
        </p:nvSpPr>
        <p:spPr>
          <a:xfrm>
            <a:off x="1019477" y="1707480"/>
            <a:ext cx="12580937" cy="618966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endParaRPr lang="ru-RU">
              <a:cs typeface="Arial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FADD2730-AEA3-45F6-A740-FFDE0B80F78C}"/>
              </a:ext>
            </a:extLst>
          </p:cNvPr>
          <p:cNvSpPr txBox="1">
            <a:spLocks/>
          </p:cNvSpPr>
          <p:nvPr/>
        </p:nvSpPr>
        <p:spPr>
          <a:xfrm>
            <a:off x="1171877" y="1859880"/>
            <a:ext cx="12580937" cy="550892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ru-RU" dirty="0">
                <a:ea typeface="+mn-lt"/>
                <a:cs typeface="+mn-lt"/>
              </a:rPr>
              <a:t>Существует язык запросов, с помощью которого БД понимает что и как можно выгрузить - SQL. Ему будет посвящено почти половина занятий в этом курсе.</a:t>
            </a:r>
            <a:endParaRPr lang="ru-RU"/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  <a:p>
            <a:pPr marL="0" lvl="2" indent="0">
              <a:buNone/>
            </a:pPr>
            <a:r>
              <a:rPr lang="ru-RU" dirty="0">
                <a:cs typeface="Arial" panose="020B0604020202020204"/>
              </a:rPr>
              <a:t>Большая часть методов обработки данных, которые есть в Excel/</a:t>
            </a:r>
            <a:r>
              <a:rPr lang="ru-RU" dirty="0" err="1">
                <a:cs typeface="Arial" panose="020B0604020202020204"/>
              </a:rPr>
              <a:t>pandas</a:t>
            </a:r>
            <a:r>
              <a:rPr lang="ru-RU" dirty="0">
                <a:cs typeface="Arial" panose="020B0604020202020204"/>
              </a:rPr>
              <a:t>, есть и в БД.</a:t>
            </a:r>
          </a:p>
          <a:p>
            <a:pPr marL="0" lvl="2" indent="0">
              <a:buNone/>
            </a:pPr>
            <a:r>
              <a:rPr lang="ru-RU" dirty="0">
                <a:cs typeface="Arial" panose="020B0604020202020204"/>
              </a:rPr>
              <a:t>Пример того, что можно делать в SQL:</a:t>
            </a:r>
          </a:p>
          <a:p>
            <a:pPr marL="342900" lvl="2" indent="-342900">
              <a:buFont typeface="Arial" charset="-120"/>
              <a:buChar char="•"/>
            </a:pPr>
            <a:r>
              <a:rPr lang="ru-RU" dirty="0">
                <a:cs typeface="Arial" panose="020B0604020202020204"/>
              </a:rPr>
              <a:t>Соединять множество таблиц между собой по разным условиям</a:t>
            </a:r>
          </a:p>
          <a:p>
            <a:pPr marL="342900" lvl="2" indent="-342900">
              <a:buFont typeface="Arial" charset="-120"/>
              <a:buChar char="•"/>
            </a:pPr>
            <a:r>
              <a:rPr lang="ru-RU" dirty="0">
                <a:cs typeface="Arial" panose="020B0604020202020204"/>
              </a:rPr>
              <a:t>Различные функции над строками</a:t>
            </a:r>
          </a:p>
          <a:p>
            <a:pPr marL="342900" lvl="2" indent="-342900">
              <a:buFont typeface="Arial" charset="-120"/>
              <a:buChar char="•"/>
            </a:pPr>
            <a:r>
              <a:rPr lang="ru-RU" dirty="0">
                <a:cs typeface="Arial" panose="020B0604020202020204"/>
              </a:rPr>
              <a:t>Считать статистические показатели: дисперсии, корреляции и </a:t>
            </a:r>
            <a:r>
              <a:rPr lang="ru-RU" dirty="0" err="1">
                <a:cs typeface="Arial" panose="020B0604020202020204"/>
              </a:rPr>
              <a:t>тд</a:t>
            </a:r>
            <a:endParaRPr lang="ru-RU" dirty="0">
              <a:cs typeface="Arial" panose="020B0604020202020204"/>
            </a:endParaRPr>
          </a:p>
          <a:p>
            <a:pPr marL="342900" lvl="2" indent="-342900">
              <a:buFont typeface="Arial" charset="-120"/>
              <a:buChar char="•"/>
            </a:pPr>
            <a:r>
              <a:rPr lang="ru-RU" dirty="0">
                <a:cs typeface="Arial" panose="020B0604020202020204"/>
              </a:rPr>
              <a:t>В некоторых СУБД можно делать несложный ML</a:t>
            </a:r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  <a:p>
            <a:pPr marL="0" lvl="2" indent="0">
              <a:buNone/>
            </a:pPr>
            <a:endParaRPr lang="ru-RU">
              <a:cs typeface="Arial" panose="020B0604020202020204"/>
            </a:endParaRPr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90696057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ea typeface="+mj-lt"/>
                <a:cs typeface="+mj-lt"/>
              </a:rPr>
              <a:t>Аналитические запросы</a:t>
            </a:r>
            <a:endParaRPr lang="ru-RU"/>
          </a:p>
          <a:p>
            <a:endParaRPr lang="ru-RU">
              <a:cs typeface="Arial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109</a:t>
            </a:fld>
            <a:endParaRPr lang="ru-RU"/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CAA37AED-502A-4732-9C80-05B8D9EDEC81}"/>
              </a:ext>
            </a:extLst>
          </p:cNvPr>
          <p:cNvSpPr txBox="1">
            <a:spLocks/>
          </p:cNvSpPr>
          <p:nvPr/>
        </p:nvSpPr>
        <p:spPr>
          <a:xfrm>
            <a:off x="1019477" y="1707480"/>
            <a:ext cx="12580937" cy="618966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endParaRPr lang="ru-RU">
              <a:cs typeface="Arial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FADD2730-AEA3-45F6-A740-FFDE0B80F78C}"/>
              </a:ext>
            </a:extLst>
          </p:cNvPr>
          <p:cNvSpPr txBox="1">
            <a:spLocks/>
          </p:cNvSpPr>
          <p:nvPr/>
        </p:nvSpPr>
        <p:spPr>
          <a:xfrm>
            <a:off x="1171877" y="1859880"/>
            <a:ext cx="12580937" cy="550892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ru-RU" dirty="0">
                <a:cs typeface="Arial" panose="020B0604020202020204"/>
              </a:rPr>
              <a:t>Зачем нужен SQL:</a:t>
            </a:r>
          </a:p>
          <a:p>
            <a:pPr marL="0" lvl="2" indent="0">
              <a:buNone/>
            </a:pPr>
            <a:r>
              <a:rPr lang="ru-RU" dirty="0">
                <a:cs typeface="Arial" panose="020B0604020202020204"/>
              </a:rPr>
              <a:t> - Все еще код, т.е. применимы все лучшие практики</a:t>
            </a:r>
          </a:p>
          <a:p>
            <a:pPr marL="0" lvl="2" indent="0">
              <a:buNone/>
            </a:pPr>
            <a:r>
              <a:rPr lang="ru-RU" dirty="0">
                <a:cs typeface="Arial" panose="020B0604020202020204"/>
              </a:rPr>
              <a:t> - </a:t>
            </a:r>
            <a:r>
              <a:rPr lang="ru-RU" strike="sngStrike" dirty="0">
                <a:cs typeface="Arial" panose="020B0604020202020204"/>
              </a:rPr>
              <a:t>Одинаков</a:t>
            </a:r>
            <a:r>
              <a:rPr lang="ru-RU" dirty="0">
                <a:cs typeface="Arial" panose="020B0604020202020204"/>
              </a:rPr>
              <a:t> похож во всех реляционных БД</a:t>
            </a:r>
          </a:p>
          <a:p>
            <a:pPr marL="0" lvl="2" indent="0">
              <a:buNone/>
            </a:pPr>
            <a:r>
              <a:rPr lang="ru-RU" dirty="0">
                <a:cs typeface="Arial" panose="020B0604020202020204"/>
              </a:rPr>
              <a:t> - Декларативный, т.е. гораздо проще чем императивные языки (Python, R)</a:t>
            </a:r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  <a:p>
            <a:pPr marL="0" lvl="2" indent="0">
              <a:buNone/>
            </a:pPr>
            <a:endParaRPr lang="ru-RU">
              <a:cs typeface="Arial" panose="020B0604020202020204"/>
            </a:endParaRPr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188394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150"/>
              <a:t>Список</a:t>
            </a:r>
            <a:r>
              <a:rPr lang="ru-RU" sz="4150">
                <a:ea typeface="+mj-lt"/>
                <a:cs typeface="+mj-lt"/>
              </a:rPr>
              <a:t> различных форматов данных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165" y="1690004"/>
            <a:ext cx="7648492" cy="6870341"/>
          </a:xfrm>
        </p:spPr>
        <p:txBody>
          <a:bodyPr/>
          <a:lstStyle/>
          <a:p>
            <a:r>
              <a:rPr lang="ru-RU" sz="2300" b="1">
                <a:ea typeface="+mn-lt"/>
                <a:cs typeface="+mn-lt"/>
              </a:rPr>
              <a:t>Табличные данные</a:t>
            </a:r>
            <a:endParaRPr lang="ru-RU" err="1"/>
          </a:p>
          <a:p>
            <a:r>
              <a:rPr lang="ru-RU" sz="2300">
                <a:ea typeface="+mn-lt"/>
                <a:cs typeface="+mn-lt"/>
              </a:rPr>
              <a:t>Один из самых понятных и популярных форматов данных.</a:t>
            </a:r>
            <a:endParaRPr lang="ru-RU" sz="2300">
              <a:cs typeface="Arial"/>
            </a:endParaRPr>
          </a:p>
          <a:p>
            <a:endParaRPr lang="ru-RU" sz="2346">
              <a:ea typeface="+mn-lt"/>
              <a:cs typeface="+mn-lt"/>
            </a:endParaRPr>
          </a:p>
          <a:p>
            <a:r>
              <a:rPr lang="ru-RU" sz="2300" b="1">
                <a:ea typeface="+mn-lt"/>
                <a:cs typeface="+mn-lt"/>
              </a:rPr>
              <a:t>Из чего состоит</a:t>
            </a:r>
            <a:endParaRPr lang="en-US" err="1">
              <a:ea typeface="+mn-lt"/>
              <a:cs typeface="+mn-lt"/>
            </a:endParaRPr>
          </a:p>
          <a:p>
            <a:r>
              <a:rPr lang="ru-RU" sz="2300">
                <a:ea typeface="+mn-lt"/>
                <a:cs typeface="+mn-lt"/>
              </a:rPr>
              <a:t>Набор строк (записей), каждая из которых имеет определенные колонки (поля). Тип данных одинаков в одном поле но может различаться между разными полями.</a:t>
            </a:r>
            <a:endParaRPr lang="ru-RU"/>
          </a:p>
          <a:p>
            <a:endParaRPr lang="ru-RU" sz="2300">
              <a:ea typeface="+mn-lt"/>
              <a:cs typeface="+mn-lt"/>
            </a:endParaRPr>
          </a:p>
          <a:p>
            <a:r>
              <a:rPr lang="ru-RU" sz="2300" b="1">
                <a:ea typeface="+mn-lt"/>
                <a:cs typeface="+mn-lt"/>
              </a:rPr>
              <a:t>Где можно встретить</a:t>
            </a:r>
            <a:endParaRPr lang="en-US" sz="2300">
              <a:ea typeface="+mn-lt"/>
              <a:cs typeface="+mn-lt"/>
            </a:endParaRPr>
          </a:p>
          <a:p>
            <a:r>
              <a:rPr lang="ru-RU" sz="2300">
                <a:ea typeface="+mn-lt"/>
                <a:cs typeface="+mn-lt"/>
              </a:rPr>
              <a:t>Большинство видело это в Excel, Google </a:t>
            </a:r>
            <a:r>
              <a:rPr lang="ru-RU" sz="2300" err="1">
                <a:ea typeface="+mn-lt"/>
                <a:cs typeface="+mn-lt"/>
              </a:rPr>
              <a:t>Sheets</a:t>
            </a:r>
            <a:r>
              <a:rPr lang="ru-RU" sz="2300">
                <a:ea typeface="+mn-lt"/>
                <a:cs typeface="+mn-lt"/>
              </a:rPr>
              <a:t>. В текстом виде - CSV/TSV. </a:t>
            </a:r>
          </a:p>
          <a:p>
            <a:r>
              <a:rPr lang="ru-RU" sz="2300">
                <a:ea typeface="+mn-lt"/>
                <a:cs typeface="+mn-lt"/>
              </a:rPr>
              <a:t>Также, с этим форматом данных работает большинство БД.</a:t>
            </a:r>
          </a:p>
          <a:p>
            <a:endParaRPr lang="ru-RU" sz="2346">
              <a:ea typeface="+mn-lt"/>
              <a:cs typeface="+mn-lt"/>
            </a:endParaRPr>
          </a:p>
          <a:p>
            <a:endParaRPr lang="ru-RU" sz="2346">
              <a:ea typeface="+mn-lt"/>
              <a:cs typeface="+mn-lt"/>
            </a:endParaRPr>
          </a:p>
          <a:p>
            <a:endParaRPr lang="ru-RU" sz="2346">
              <a:cs typeface="Arial" panose="020B0604020202020204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>
                <a:solidFill>
                  <a:schemeClr val="bg1"/>
                </a:solidFill>
              </a:rPr>
              <a:pPr/>
              <a:t>11</a:t>
            </a:fld>
            <a:endParaRPr lang="ru-RU">
              <a:solidFill>
                <a:schemeClr val="bg1"/>
              </a:solidFill>
            </a:endParaRPr>
          </a:p>
        </p:txBody>
      </p:sp>
      <p:pic>
        <p:nvPicPr>
          <p:cNvPr id="8" name="Рисунок 9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DF17EFA5-EDAF-4652-9A35-86F4B5FD6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176" y="1693517"/>
            <a:ext cx="7331715" cy="289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9810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Есть ли циклы в SQL??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95497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Нет</a:t>
            </a:r>
          </a:p>
        </p:txBody>
      </p:sp>
    </p:spTree>
    <p:extLst>
      <p:ext uri="{BB962C8B-B14F-4D97-AF65-F5344CB8AC3E}">
        <p14:creationId xmlns:p14="http://schemas.microsoft.com/office/powerpoint/2010/main" val="161860777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+mj-lt"/>
                <a:cs typeface="+mj-lt"/>
              </a:rPr>
              <a:t>Данные для аналитики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112</a:t>
            </a:fld>
            <a:endParaRPr lang="ru-RU"/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CAA37AED-502A-4732-9C80-05B8D9EDEC81}"/>
              </a:ext>
            </a:extLst>
          </p:cNvPr>
          <p:cNvSpPr txBox="1">
            <a:spLocks/>
          </p:cNvSpPr>
          <p:nvPr/>
        </p:nvSpPr>
        <p:spPr>
          <a:xfrm>
            <a:off x="1019477" y="1707480"/>
            <a:ext cx="12580937" cy="618966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endParaRPr lang="ru-RU">
              <a:cs typeface="Arial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FADD2730-AEA3-45F6-A740-FFDE0B80F78C}"/>
              </a:ext>
            </a:extLst>
          </p:cNvPr>
          <p:cNvSpPr txBox="1">
            <a:spLocks/>
          </p:cNvSpPr>
          <p:nvPr/>
        </p:nvSpPr>
        <p:spPr>
          <a:xfrm>
            <a:off x="966507" y="1704747"/>
            <a:ext cx="12580937" cy="220002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ru-RU" dirty="0">
                <a:cs typeface="Arial" panose="020B0604020202020204"/>
              </a:rPr>
              <a:t>Как правило аналитики работают </a:t>
            </a:r>
            <a:r>
              <a:rPr lang="ru-RU" dirty="0" err="1">
                <a:cs typeface="Arial" panose="020B0604020202020204"/>
              </a:rPr>
              <a:t>предобработанными</a:t>
            </a:r>
            <a:r>
              <a:rPr lang="ru-RU" dirty="0">
                <a:cs typeface="Arial" panose="020B0604020202020204"/>
              </a:rPr>
              <a:t> данными</a:t>
            </a:r>
          </a:p>
          <a:p>
            <a:pPr marL="0" lvl="2" indent="0">
              <a:buNone/>
            </a:pPr>
            <a:r>
              <a:rPr lang="ru-RU" dirty="0">
                <a:cs typeface="Arial" panose="020B0604020202020204"/>
              </a:rPr>
              <a:t> - Полагаются на источник и точки зрения соблюдения схемы</a:t>
            </a:r>
          </a:p>
          <a:p>
            <a:pPr marL="0" lvl="2" indent="0">
              <a:buNone/>
            </a:pPr>
            <a:r>
              <a:rPr lang="ru-RU" dirty="0">
                <a:cs typeface="Arial" panose="020B0604020202020204"/>
              </a:rPr>
              <a:t> - К данным присоединены сквозные </a:t>
            </a:r>
            <a:r>
              <a:rPr lang="ru-RU" dirty="0" err="1">
                <a:cs typeface="Arial" panose="020B0604020202020204"/>
              </a:rPr>
              <a:t>id</a:t>
            </a:r>
            <a:r>
              <a:rPr lang="ru-RU" dirty="0">
                <a:cs typeface="Arial" panose="020B0604020202020204"/>
              </a:rPr>
              <a:t> сущностей</a:t>
            </a:r>
            <a:endParaRPr lang="ru-RU" strike="sngStrike" dirty="0">
              <a:cs typeface="Arial"/>
            </a:endParaRPr>
          </a:p>
          <a:p>
            <a:pPr marL="0" lvl="2" indent="0">
              <a:buNone/>
            </a:pPr>
            <a:r>
              <a:rPr lang="ru-RU" dirty="0">
                <a:cs typeface="Arial" panose="020B0604020202020204"/>
              </a:rPr>
              <a:t> - Из строки и составных типов  уже вытянуты нужные данные</a:t>
            </a:r>
          </a:p>
          <a:p>
            <a:pPr marL="0" lvl="2" indent="0">
              <a:buNone/>
            </a:pPr>
            <a:r>
              <a:rPr lang="ru-RU" dirty="0">
                <a:cs typeface="Arial" panose="020B0604020202020204"/>
              </a:rPr>
              <a:t> - Иногда данные уже агрегированы</a:t>
            </a:r>
            <a:endParaRPr lang="ru-RU" dirty="0"/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  <a:p>
            <a:pPr marL="0" lvl="2" indent="0">
              <a:buNone/>
            </a:pPr>
            <a:endParaRPr lang="ru-RU">
              <a:cs typeface="Arial" panose="020B0604020202020204"/>
            </a:endParaRPr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750243BF-081E-401B-8E38-523F18222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092" y="4431468"/>
            <a:ext cx="9772791" cy="350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66782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ETL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113</a:t>
            </a:fld>
            <a:endParaRPr lang="ru-RU"/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CAA37AED-502A-4732-9C80-05B8D9EDEC81}"/>
              </a:ext>
            </a:extLst>
          </p:cNvPr>
          <p:cNvSpPr txBox="1">
            <a:spLocks/>
          </p:cNvSpPr>
          <p:nvPr/>
        </p:nvSpPr>
        <p:spPr>
          <a:xfrm>
            <a:off x="1019477" y="1707480"/>
            <a:ext cx="12580937" cy="618966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endParaRPr lang="ru-RU">
              <a:cs typeface="Arial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FADD2730-AEA3-45F6-A740-FFDE0B80F78C}"/>
              </a:ext>
            </a:extLst>
          </p:cNvPr>
          <p:cNvSpPr txBox="1">
            <a:spLocks/>
          </p:cNvSpPr>
          <p:nvPr/>
        </p:nvSpPr>
        <p:spPr>
          <a:xfrm>
            <a:off x="1021852" y="1514927"/>
            <a:ext cx="7041932" cy="701270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ru-RU" dirty="0">
                <a:cs typeface="Arial" panose="020B0604020202020204"/>
              </a:rPr>
              <a:t>Можно разложить на 3 этапа</a:t>
            </a:r>
          </a:p>
          <a:p>
            <a:pPr marL="0" lvl="2" indent="0">
              <a:buNone/>
            </a:pPr>
            <a:r>
              <a:rPr lang="ru-RU" dirty="0">
                <a:cs typeface="Arial" panose="020B0604020202020204"/>
              </a:rPr>
              <a:t> - Достать данные из сырые источников</a:t>
            </a:r>
          </a:p>
          <a:p>
            <a:pPr marL="0" lvl="2" indent="0">
              <a:buNone/>
            </a:pPr>
            <a:r>
              <a:rPr lang="ru-RU" dirty="0">
                <a:cs typeface="Arial" panose="020B0604020202020204"/>
              </a:rPr>
              <a:t> - Преобразовать в удобный вид</a:t>
            </a:r>
            <a:endParaRPr lang="ru-RU" strike="sngStrike" dirty="0">
              <a:cs typeface="Arial" panose="020B0604020202020204"/>
            </a:endParaRPr>
          </a:p>
          <a:p>
            <a:pPr marL="0" lvl="2" indent="0">
              <a:buNone/>
            </a:pPr>
            <a:r>
              <a:rPr lang="ru-RU" dirty="0">
                <a:cs typeface="Arial" panose="020B0604020202020204"/>
              </a:rPr>
              <a:t> - Загрузить в БД для аналитики</a:t>
            </a:r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  <a:p>
            <a:pPr marL="0" lvl="2" indent="0">
              <a:buNone/>
            </a:pPr>
            <a:r>
              <a:rPr lang="ru-RU" dirty="0">
                <a:cs typeface="Arial" panose="020B0604020202020204"/>
              </a:rPr>
              <a:t>В последнее время все чаще ETL замещается на ELT, т.е. дата-инженеры настраивают выгрузку сырых данных в целевую БД, а затем уже в ней аналитики делают преобразования, собирают агрегаты и делают проверки с помощью SQL.</a:t>
            </a:r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  <a:p>
            <a:pPr marL="0" lvl="2" indent="0">
              <a:buNone/>
            </a:pPr>
            <a:endParaRPr lang="ru-RU">
              <a:cs typeface="Arial" panose="020B0604020202020204"/>
            </a:endParaRPr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</p:txBody>
      </p:sp>
      <p:pic>
        <p:nvPicPr>
          <p:cNvPr id="6" name="Рисунок 7">
            <a:extLst>
              <a:ext uri="{FF2B5EF4-FFF2-40B4-BE49-F238E27FC236}">
                <a16:creationId xmlns:a16="http://schemas.microsoft.com/office/drawing/2014/main" id="{73E2F636-ACC0-4A94-B98D-C0F58CA8E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798" y="1952641"/>
            <a:ext cx="6627471" cy="421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8786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Производительность запросов</a:t>
            </a:r>
          </a:p>
        </p:txBody>
      </p:sp>
    </p:spTree>
    <p:extLst>
      <p:ext uri="{BB962C8B-B14F-4D97-AF65-F5344CB8AC3E}">
        <p14:creationId xmlns:p14="http://schemas.microsoft.com/office/powerpoint/2010/main" val="350584380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Производительность запросов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115</a:t>
            </a:fld>
            <a:endParaRPr lang="ru-RU"/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CAA37AED-502A-4732-9C80-05B8D9EDEC81}"/>
              </a:ext>
            </a:extLst>
          </p:cNvPr>
          <p:cNvSpPr txBox="1">
            <a:spLocks/>
          </p:cNvSpPr>
          <p:nvPr/>
        </p:nvSpPr>
        <p:spPr>
          <a:xfrm>
            <a:off x="1019477" y="1707480"/>
            <a:ext cx="12580937" cy="618966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endParaRPr lang="ru-RU">
              <a:cs typeface="Arial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FADD2730-AEA3-45F6-A740-FFDE0B80F78C}"/>
              </a:ext>
            </a:extLst>
          </p:cNvPr>
          <p:cNvSpPr txBox="1">
            <a:spLocks/>
          </p:cNvSpPr>
          <p:nvPr/>
        </p:nvSpPr>
        <p:spPr>
          <a:xfrm>
            <a:off x="1021852" y="1514927"/>
            <a:ext cx="11821302" cy="701270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ru-RU" dirty="0">
                <a:cs typeface="Arial" panose="020B0604020202020204"/>
              </a:rPr>
              <a:t>Это очень большая проблема.</a:t>
            </a:r>
            <a:endParaRPr lang="ru-RU" dirty="0"/>
          </a:p>
          <a:p>
            <a:pPr marL="342900" lvl="2" indent="-342900">
              <a:buFont typeface="Arial" charset="-120"/>
              <a:buChar char="•"/>
            </a:pPr>
            <a:r>
              <a:rPr lang="ru-RU" dirty="0">
                <a:cs typeface="Arial" panose="020B0604020202020204"/>
              </a:rPr>
              <a:t> С точки зрения скорости получения данных</a:t>
            </a:r>
          </a:p>
          <a:p>
            <a:pPr marL="342900" lvl="2" indent="-342900">
              <a:buFont typeface="Arial" charset="-120"/>
              <a:buChar char="•"/>
            </a:pPr>
            <a:r>
              <a:rPr lang="ru-RU" dirty="0">
                <a:cs typeface="Arial" panose="020B0604020202020204"/>
              </a:rPr>
              <a:t>С точки зрения затратов на "железо"</a:t>
            </a:r>
          </a:p>
          <a:p>
            <a:pPr marL="342900" lvl="2" indent="-342900">
              <a:buFont typeface="Arial" charset="-120"/>
              <a:buChar char="•"/>
            </a:pPr>
            <a:endParaRPr lang="ru-RU" dirty="0">
              <a:cs typeface="Arial" panose="020B0604020202020204"/>
            </a:endParaRPr>
          </a:p>
          <a:p>
            <a:pPr marL="0" lvl="2" indent="0">
              <a:buNone/>
            </a:pPr>
            <a:r>
              <a:rPr lang="ru-RU" dirty="0">
                <a:cs typeface="Arial" panose="020B0604020202020204"/>
              </a:rPr>
              <a:t>Поэтому приходится придумывать много </a:t>
            </a:r>
            <a:r>
              <a:rPr lang="ru-RU" dirty="0" err="1">
                <a:cs typeface="Arial" panose="020B0604020202020204"/>
              </a:rPr>
              <a:t>хаков</a:t>
            </a:r>
            <a:r>
              <a:rPr lang="ru-RU" dirty="0">
                <a:cs typeface="Arial" panose="020B0604020202020204"/>
              </a:rPr>
              <a:t>, чтобы увеличить эффективность.</a:t>
            </a:r>
          </a:p>
          <a:p>
            <a:pPr marL="0" lvl="2" indent="0">
              <a:buNone/>
            </a:pPr>
            <a:r>
              <a:rPr lang="ru-RU" dirty="0">
                <a:cs typeface="Arial" panose="020B0604020202020204"/>
              </a:rPr>
              <a:t>Как правило, основные приемы связаны с уменьшением количества данных чтения с диска.</a:t>
            </a:r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  <a:p>
            <a:pPr marL="0" lvl="2" indent="0">
              <a:buNone/>
            </a:pPr>
            <a:endParaRPr lang="ru-RU">
              <a:cs typeface="Arial" panose="020B0604020202020204"/>
            </a:endParaRPr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61937053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Строковые VS колоночные БД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9" y="2298700"/>
            <a:ext cx="7148512" cy="6189663"/>
          </a:xfrm>
        </p:spPr>
        <p:txBody>
          <a:bodyPr/>
          <a:lstStyle/>
          <a:p>
            <a:pPr lvl="5"/>
            <a:r>
              <a:rPr lang="ru-RU" b="1" dirty="0"/>
              <a:t>Строковые</a:t>
            </a:r>
            <a:endParaRPr lang="ru-RU" b="1" dirty="0" err="1">
              <a:cs typeface="Arial"/>
            </a:endParaRPr>
          </a:p>
          <a:p>
            <a:pPr lvl="5"/>
            <a:r>
              <a:rPr lang="ru-RU" dirty="0">
                <a:cs typeface="Arial" panose="020B0604020202020204"/>
              </a:rPr>
              <a:t>Все </a:t>
            </a:r>
            <a:r>
              <a:rPr lang="ru-RU" dirty="0" err="1">
                <a:cs typeface="Arial" panose="020B0604020202020204"/>
              </a:rPr>
              <a:t>колоноки</a:t>
            </a:r>
            <a:r>
              <a:rPr lang="ru-RU" dirty="0">
                <a:cs typeface="Arial" panose="020B0604020202020204"/>
              </a:rPr>
              <a:t> одной строки хранятся рядом, что обеспечивает атомарность на уровне файлов.  </a:t>
            </a:r>
          </a:p>
          <a:p>
            <a:pPr lvl="5"/>
            <a:r>
              <a:rPr lang="ru-RU" b="1" dirty="0">
                <a:cs typeface="Arial" panose="020B0604020202020204"/>
              </a:rPr>
              <a:t>Особенности</a:t>
            </a:r>
          </a:p>
          <a:p>
            <a:pPr marL="575945" lvl="7" indent="-539750"/>
            <a:r>
              <a:rPr lang="ru-RU" dirty="0">
                <a:cs typeface="Arial" panose="020B0604020202020204"/>
              </a:rPr>
              <a:t>Быстрое чтение/запись одной строки</a:t>
            </a:r>
          </a:p>
          <a:p>
            <a:pPr marL="575945" lvl="7" indent="-539750"/>
            <a:r>
              <a:rPr lang="ru-RU" dirty="0">
                <a:ea typeface="+mn-lt"/>
                <a:cs typeface="+mn-lt"/>
              </a:rPr>
              <a:t>Сложно делать аналитику, потому что вместо одного столбца нужно прочитать все</a:t>
            </a:r>
          </a:p>
          <a:p>
            <a:pPr marL="36195" lvl="7" indent="0">
              <a:buNone/>
            </a:pPr>
            <a:endParaRPr lang="ru-RU">
              <a:cs typeface="Arial"/>
            </a:endParaRPr>
          </a:p>
          <a:p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5"/>
            <a:r>
              <a:rPr lang="ru-RU" b="1" dirty="0"/>
              <a:t>Колончатые</a:t>
            </a:r>
            <a:endParaRPr lang="ru-RU" dirty="0"/>
          </a:p>
          <a:p>
            <a:pPr lvl="5"/>
            <a:r>
              <a:rPr lang="ru-RU" dirty="0">
                <a:cs typeface="Arial"/>
              </a:rPr>
              <a:t>Каждая колонка находится в отдельном файле. </a:t>
            </a:r>
            <a:endParaRPr lang="ru-RU" dirty="0"/>
          </a:p>
          <a:p>
            <a:pPr lvl="5"/>
            <a:r>
              <a:rPr lang="ru-RU" b="1" dirty="0">
                <a:cs typeface="Arial"/>
              </a:rPr>
              <a:t>Особенности</a:t>
            </a:r>
            <a:endParaRPr lang="ru-RU" b="1" dirty="0"/>
          </a:p>
          <a:p>
            <a:pPr marL="575945" lvl="7" indent="-539750"/>
            <a:r>
              <a:rPr lang="ru-RU" dirty="0">
                <a:cs typeface="Arial"/>
              </a:rPr>
              <a:t>Один тип данных сжимать гораздо проще, поэтому занимают меньше места и быстрее читаются</a:t>
            </a:r>
          </a:p>
          <a:p>
            <a:pPr marL="575945" lvl="7" indent="-539750"/>
            <a:r>
              <a:rPr lang="ru-RU" dirty="0">
                <a:ea typeface="+mn-lt"/>
                <a:cs typeface="+mn-lt"/>
              </a:rPr>
              <a:t>Гораздо хуже работают с доступом по ключу</a:t>
            </a:r>
          </a:p>
          <a:p>
            <a:pPr marL="575945" lvl="7" indent="-539750"/>
            <a:r>
              <a:rPr lang="ru-RU" dirty="0"/>
              <a:t>Читать все строки сразу - издевательство над ОС, СУБД и дисками</a:t>
            </a:r>
            <a:endParaRPr lang="ru-RU" dirty="0">
              <a:cs typeface="Arial"/>
            </a:endParaRPr>
          </a:p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116</a:t>
            </a:fld>
            <a:endParaRPr lang="ru-RU"/>
          </a:p>
        </p:txBody>
      </p:sp>
      <p:pic>
        <p:nvPicPr>
          <p:cNvPr id="5" name="Рисунок 7">
            <a:extLst>
              <a:ext uri="{FF2B5EF4-FFF2-40B4-BE49-F238E27FC236}">
                <a16:creationId xmlns:a16="http://schemas.microsoft.com/office/drawing/2014/main" id="{AF3584E3-870C-4FBE-8116-C310E30BD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4372" y="6022928"/>
            <a:ext cx="6200176" cy="2556128"/>
          </a:xfrm>
          <a:prstGeom prst="rect">
            <a:avLst/>
          </a:prstGeom>
        </p:spPr>
      </p:pic>
      <p:pic>
        <p:nvPicPr>
          <p:cNvPr id="7" name="Рисунок 7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7CB909F0-BF37-4BE3-A91B-782B07EFC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526" y="6026349"/>
            <a:ext cx="6039103" cy="250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2335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cs typeface="Arial"/>
              </a:rPr>
              <a:t>Шардирование</a:t>
            </a:r>
            <a:endParaRPr lang="ru-RU" dirty="0" err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117</a:t>
            </a:fld>
            <a:endParaRPr lang="ru-RU"/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CAA37AED-502A-4732-9C80-05B8D9EDEC81}"/>
              </a:ext>
            </a:extLst>
          </p:cNvPr>
          <p:cNvSpPr txBox="1">
            <a:spLocks/>
          </p:cNvSpPr>
          <p:nvPr/>
        </p:nvSpPr>
        <p:spPr>
          <a:xfrm>
            <a:off x="1019477" y="1707480"/>
            <a:ext cx="12580937" cy="618966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endParaRPr lang="ru-RU">
              <a:cs typeface="Arial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FADD2730-AEA3-45F6-A740-FFDE0B80F78C}"/>
              </a:ext>
            </a:extLst>
          </p:cNvPr>
          <p:cNvSpPr txBox="1">
            <a:spLocks/>
          </p:cNvSpPr>
          <p:nvPr/>
        </p:nvSpPr>
        <p:spPr>
          <a:xfrm>
            <a:off x="1021852" y="1514927"/>
            <a:ext cx="7152712" cy="701270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ru-RU" dirty="0">
                <a:cs typeface="Arial" panose="020B0604020202020204"/>
              </a:rPr>
              <a:t>Простая логика: в большинстве запросов к БД мы фильтруем данные по каким-либо полям, например дата или страна.</a:t>
            </a:r>
            <a:endParaRPr lang="ru-RU" dirty="0" err="1">
              <a:cs typeface="Arial" panose="020B0604020202020204"/>
            </a:endParaRPr>
          </a:p>
          <a:p>
            <a:pPr marL="0" lvl="2" indent="0">
              <a:buNone/>
            </a:pPr>
            <a:r>
              <a:rPr lang="ru-RU" dirty="0">
                <a:cs typeface="Arial" panose="020B0604020202020204"/>
              </a:rPr>
              <a:t>БД будет проще, если данные за отдельные даты будут лежать в разных файлах, т.к.:</a:t>
            </a:r>
          </a:p>
          <a:p>
            <a:pPr marL="0" lvl="2" indent="0">
              <a:buNone/>
            </a:pPr>
            <a:r>
              <a:rPr lang="ru-RU" dirty="0">
                <a:cs typeface="Arial" panose="020B0604020202020204"/>
              </a:rPr>
              <a:t> - Требуется прочитать меньший размер файла, чтобы посчитать данные за 1 день / месяц / год</a:t>
            </a:r>
          </a:p>
          <a:p>
            <a:pPr marL="0" lvl="2" indent="0">
              <a:buNone/>
            </a:pPr>
            <a:r>
              <a:rPr lang="ru-RU" dirty="0">
                <a:cs typeface="Arial" panose="020B0604020202020204"/>
              </a:rPr>
              <a:t> - Блокировки будут только у тех файлов, в которые идут записи</a:t>
            </a:r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  <a:p>
            <a:pPr marL="0" lvl="2" indent="0">
              <a:buNone/>
            </a:pPr>
            <a:r>
              <a:rPr lang="ru-RU" dirty="0">
                <a:cs typeface="Arial" panose="020B0604020202020204"/>
              </a:rPr>
              <a:t>В этом смысл </a:t>
            </a:r>
            <a:r>
              <a:rPr lang="ru-RU" b="1" dirty="0" err="1">
                <a:cs typeface="Arial" panose="020B0604020202020204"/>
              </a:rPr>
              <a:t>шардирования</a:t>
            </a:r>
            <a:r>
              <a:rPr lang="ru-RU" dirty="0">
                <a:cs typeface="Arial" panose="020B0604020202020204"/>
              </a:rPr>
              <a:t>.</a:t>
            </a:r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  <a:p>
            <a:pPr marL="0" lvl="2" indent="0">
              <a:buNone/>
            </a:pPr>
            <a:endParaRPr lang="ru-RU">
              <a:cs typeface="Arial" panose="020B0604020202020204"/>
            </a:endParaRPr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</p:txBody>
      </p:sp>
      <p:pic>
        <p:nvPicPr>
          <p:cNvPr id="6" name="Рисунок 7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E101B6E1-4EEB-4D83-BC3C-AD9DB6E7A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696" y="1992509"/>
            <a:ext cx="4894553" cy="428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71053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cs typeface="Arial"/>
              </a:rPr>
              <a:t>Шардирование</a:t>
            </a:r>
            <a:endParaRPr lang="ru-RU" dirty="0" err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118</a:t>
            </a:fld>
            <a:endParaRPr lang="ru-RU"/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CAA37AED-502A-4732-9C80-05B8D9EDEC81}"/>
              </a:ext>
            </a:extLst>
          </p:cNvPr>
          <p:cNvSpPr txBox="1">
            <a:spLocks/>
          </p:cNvSpPr>
          <p:nvPr/>
        </p:nvSpPr>
        <p:spPr>
          <a:xfrm>
            <a:off x="1019477" y="1707480"/>
            <a:ext cx="12580937" cy="618966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endParaRPr lang="ru-RU">
              <a:cs typeface="Arial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FADD2730-AEA3-45F6-A740-FFDE0B80F78C}"/>
              </a:ext>
            </a:extLst>
          </p:cNvPr>
          <p:cNvSpPr txBox="1">
            <a:spLocks/>
          </p:cNvSpPr>
          <p:nvPr/>
        </p:nvSpPr>
        <p:spPr>
          <a:xfrm>
            <a:off x="1021852" y="1514927"/>
            <a:ext cx="7152712" cy="701270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ru-RU" dirty="0">
                <a:cs typeface="Arial" panose="020B0604020202020204"/>
              </a:rPr>
              <a:t>Обычно каждый </a:t>
            </a:r>
            <a:r>
              <a:rPr lang="ru-RU" dirty="0" err="1">
                <a:cs typeface="Arial" panose="020B0604020202020204"/>
              </a:rPr>
              <a:t>шард</a:t>
            </a:r>
            <a:r>
              <a:rPr lang="ru-RU" dirty="0">
                <a:cs typeface="Arial" panose="020B0604020202020204"/>
              </a:rPr>
              <a:t>  - это отдельная таблица, или выглядит будто отдельная таблица.</a:t>
            </a:r>
          </a:p>
          <a:p>
            <a:pPr marL="0" lvl="2" indent="0">
              <a:buNone/>
            </a:pPr>
            <a:r>
              <a:rPr lang="ru-RU" dirty="0">
                <a:cs typeface="Arial" panose="020B0604020202020204"/>
              </a:rPr>
              <a:t>При этом у всех таблиц одинаковая схема.</a:t>
            </a:r>
            <a:endParaRPr lang="ru-RU" dirty="0"/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  <a:p>
            <a:pPr marL="0" lvl="2" indent="0">
              <a:buNone/>
            </a:pPr>
            <a:r>
              <a:rPr lang="ru-RU" dirty="0">
                <a:cs typeface="Arial" panose="020B0604020202020204"/>
              </a:rPr>
              <a:t>Также есть мастер-таблица, которая является объединением всех таблиц-</a:t>
            </a:r>
            <a:r>
              <a:rPr lang="ru-RU" dirty="0" err="1">
                <a:cs typeface="Arial" panose="020B0604020202020204"/>
              </a:rPr>
              <a:t>шардов</a:t>
            </a:r>
            <a:r>
              <a:rPr lang="ru-RU" dirty="0">
                <a:cs typeface="Arial" panose="020B0604020202020204"/>
              </a:rPr>
              <a:t>.</a:t>
            </a:r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  <a:p>
            <a:pPr marL="0" lvl="2" indent="0">
              <a:buNone/>
            </a:pPr>
            <a:endParaRPr lang="ru-RU">
              <a:cs typeface="Arial" panose="020B0604020202020204"/>
            </a:endParaRPr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B22BFB1B-B489-4360-BDD0-CC35D4B86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067" y="1708673"/>
            <a:ext cx="6208088" cy="439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25680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Индексы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119</a:t>
            </a:fld>
            <a:endParaRPr lang="ru-RU"/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CAA37AED-502A-4732-9C80-05B8D9EDEC81}"/>
              </a:ext>
            </a:extLst>
          </p:cNvPr>
          <p:cNvSpPr txBox="1">
            <a:spLocks/>
          </p:cNvSpPr>
          <p:nvPr/>
        </p:nvSpPr>
        <p:spPr>
          <a:xfrm>
            <a:off x="1019477" y="1707480"/>
            <a:ext cx="12580937" cy="618966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endParaRPr lang="ru-RU">
              <a:cs typeface="Arial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FADD2730-AEA3-45F6-A740-FFDE0B80F78C}"/>
              </a:ext>
            </a:extLst>
          </p:cNvPr>
          <p:cNvSpPr txBox="1">
            <a:spLocks/>
          </p:cNvSpPr>
          <p:nvPr/>
        </p:nvSpPr>
        <p:spPr>
          <a:xfrm>
            <a:off x="1021852" y="1514927"/>
            <a:ext cx="7152712" cy="701270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ru-RU" dirty="0">
                <a:cs typeface="Arial" panose="020B0604020202020204"/>
              </a:rPr>
              <a:t>По сути - это сортировка данных в файлах, хранящие таблицы.</a:t>
            </a:r>
          </a:p>
          <a:p>
            <a:pPr marL="0" lvl="2" indent="0">
              <a:buNone/>
            </a:pPr>
            <a:r>
              <a:rPr lang="ru-RU" dirty="0">
                <a:cs typeface="Arial" panose="020B0604020202020204"/>
              </a:rPr>
              <a:t>Также, через какое-то количество ключей стоят отсечки, показывающие какой набор ключей </a:t>
            </a:r>
            <a:r>
              <a:rPr lang="ru-RU">
                <a:cs typeface="Arial" panose="020B0604020202020204"/>
              </a:rPr>
              <a:t>находится в этом месте.</a:t>
            </a:r>
            <a:endParaRPr lang="ru-RU" dirty="0">
              <a:cs typeface="Arial" panose="020B0604020202020204"/>
            </a:endParaRPr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  <a:p>
            <a:pPr marL="0" lvl="2" indent="0">
              <a:buNone/>
            </a:pPr>
            <a:r>
              <a:rPr lang="ru-RU" dirty="0">
                <a:cs typeface="Arial" panose="020B0604020202020204"/>
              </a:rPr>
              <a:t>Это позволяет найти конкретный ключ быстрее, но при этом замедляем скорость вставки данных.</a:t>
            </a:r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  <a:p>
            <a:pPr marL="0" lvl="2" indent="0">
              <a:buNone/>
            </a:pPr>
            <a:endParaRPr lang="ru-RU">
              <a:cs typeface="Arial" panose="020B0604020202020204"/>
            </a:endParaRPr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</p:txBody>
      </p:sp>
      <p:pic>
        <p:nvPicPr>
          <p:cNvPr id="6" name="Рисунок 7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0175BD34-520E-41F0-BC44-F1B3CB1C8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5079" y="1511938"/>
            <a:ext cx="6461300" cy="387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00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CSV файлы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1919061"/>
            <a:ext cx="7010280" cy="6189663"/>
          </a:xfrm>
        </p:spPr>
        <p:txBody>
          <a:bodyPr/>
          <a:lstStyle/>
          <a:p>
            <a:pPr marL="0" lvl="2" indent="0">
              <a:buClr>
                <a:srgbClr val="000000"/>
              </a:buClr>
              <a:buNone/>
            </a:pPr>
            <a:r>
              <a:rPr lang="ru-RU"/>
              <a:t>Простой текстовый формат данных.</a:t>
            </a:r>
            <a:endParaRPr lang="ru-RU">
              <a:cs typeface="Arial" panose="020B0604020202020204"/>
            </a:endParaRPr>
          </a:p>
          <a:p>
            <a:pPr marL="0" lvl="2" indent="0">
              <a:buNone/>
            </a:pPr>
            <a:r>
              <a:rPr lang="ru-RU">
                <a:cs typeface="Arial" panose="020B0604020202020204"/>
              </a:rPr>
              <a:t>Колонки разделяются с помощью запятой, но можно использовать другие разделители (</a:t>
            </a:r>
            <a:r>
              <a:rPr lang="ru-RU" b="1">
                <a:cs typeface="Arial" panose="020B0604020202020204"/>
              </a:rPr>
              <a:t>TSV </a:t>
            </a:r>
            <a:r>
              <a:rPr lang="ru-RU">
                <a:cs typeface="Arial" panose="020B0604020202020204"/>
              </a:rPr>
              <a:t>–</a:t>
            </a:r>
            <a:r>
              <a:rPr lang="ru-RU" b="1" err="1">
                <a:cs typeface="Arial" panose="020B0604020202020204"/>
              </a:rPr>
              <a:t>T</a:t>
            </a:r>
            <a:r>
              <a:rPr lang="ru-RU" err="1">
                <a:cs typeface="Arial" panose="020B0604020202020204"/>
              </a:rPr>
              <a:t>ab</a:t>
            </a:r>
            <a:r>
              <a:rPr lang="ru-RU">
                <a:cs typeface="Arial" panose="020B0604020202020204"/>
              </a:rPr>
              <a:t> </a:t>
            </a:r>
            <a:r>
              <a:rPr lang="ru-RU" b="1" err="1">
                <a:cs typeface="Arial" panose="020B0604020202020204"/>
              </a:rPr>
              <a:t>S</a:t>
            </a:r>
            <a:r>
              <a:rPr lang="ru-RU" err="1">
                <a:cs typeface="Arial" panose="020B0604020202020204"/>
              </a:rPr>
              <a:t>eparated</a:t>
            </a:r>
            <a:r>
              <a:rPr lang="ru-RU">
                <a:cs typeface="Arial" panose="020B0604020202020204"/>
              </a:rPr>
              <a:t> </a:t>
            </a:r>
            <a:r>
              <a:rPr lang="ru-RU" b="1" err="1">
                <a:cs typeface="Arial" panose="020B0604020202020204"/>
              </a:rPr>
              <a:t>V</a:t>
            </a:r>
            <a:r>
              <a:rPr lang="ru-RU" err="1">
                <a:cs typeface="Arial" panose="020B0604020202020204"/>
              </a:rPr>
              <a:t>alues</a:t>
            </a:r>
            <a:r>
              <a:rPr lang="ru-RU">
                <a:cs typeface="Arial" panose="020B0604020202020204"/>
              </a:rPr>
              <a:t>). </a:t>
            </a:r>
          </a:p>
          <a:p>
            <a:pPr marL="0" lvl="2" indent="0">
              <a:buNone/>
            </a:pPr>
            <a:r>
              <a:rPr lang="ru-RU">
                <a:cs typeface="Arial" panose="020B0604020202020204"/>
              </a:rPr>
              <a:t>Понятен человеку, но при этом удобен для программной обработки (</a:t>
            </a:r>
            <a:r>
              <a:rPr lang="ru-RU" err="1">
                <a:cs typeface="Arial" panose="020B0604020202020204"/>
              </a:rPr>
              <a:t>pandas</a:t>
            </a:r>
            <a:r>
              <a:rPr lang="ru-RU">
                <a:cs typeface="Arial" panose="020B0604020202020204"/>
              </a:rPr>
              <a:t>, </a:t>
            </a:r>
            <a:r>
              <a:rPr lang="ru-RU" err="1">
                <a:cs typeface="Arial" panose="020B0604020202020204"/>
              </a:rPr>
              <a:t>SQLite</a:t>
            </a:r>
            <a:r>
              <a:rPr lang="ru-RU">
                <a:cs typeface="Arial" panose="020B0604020202020204"/>
              </a:rPr>
              <a:t>).</a:t>
            </a:r>
          </a:p>
          <a:p>
            <a:pPr marL="0" lvl="2" indent="0">
              <a:buNone/>
            </a:pPr>
            <a:endParaRPr lang="ru-RU">
              <a:cs typeface="Arial" panose="020B0604020202020204"/>
            </a:endParaRPr>
          </a:p>
          <a:p>
            <a:pPr marL="0" lvl="2" indent="0">
              <a:buNone/>
            </a:pPr>
            <a:endParaRPr lang="ru-RU">
              <a:cs typeface="Arial" panose="020B0604020202020204"/>
            </a:endParaRPr>
          </a:p>
          <a:p>
            <a:pPr marL="0" lvl="2" indent="0">
              <a:buNone/>
            </a:pPr>
            <a:endParaRPr lang="ru-RU">
              <a:cs typeface="Arial" panose="020B0604020202020204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12</a:t>
            </a:fld>
            <a:endParaRPr lang="ru-RU"/>
          </a:p>
        </p:txBody>
      </p:sp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D9DC745-2BB5-4983-9010-6ECFDFF01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9550" y="1919190"/>
            <a:ext cx="6358433" cy="313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14451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Семплирование</a:t>
            </a:r>
            <a:endParaRPr lang="ru-RU" dirty="0" err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120</a:t>
            </a:fld>
            <a:endParaRPr lang="ru-RU"/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CAA37AED-502A-4732-9C80-05B8D9EDEC81}"/>
              </a:ext>
            </a:extLst>
          </p:cNvPr>
          <p:cNvSpPr txBox="1">
            <a:spLocks/>
          </p:cNvSpPr>
          <p:nvPr/>
        </p:nvSpPr>
        <p:spPr>
          <a:xfrm>
            <a:off x="1019477" y="1707480"/>
            <a:ext cx="12580937" cy="618966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endParaRPr lang="ru-RU">
              <a:cs typeface="Arial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FADD2730-AEA3-45F6-A740-FFDE0B80F78C}"/>
              </a:ext>
            </a:extLst>
          </p:cNvPr>
          <p:cNvSpPr txBox="1">
            <a:spLocks/>
          </p:cNvSpPr>
          <p:nvPr/>
        </p:nvSpPr>
        <p:spPr>
          <a:xfrm>
            <a:off x="1021852" y="1514927"/>
            <a:ext cx="7152712" cy="701270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ru-RU" dirty="0">
                <a:cs typeface="Arial"/>
              </a:rPr>
              <a:t>Иногда, посчитанные метрик на небольшой доле данных показывает результат, близкий к реальному.</a:t>
            </a:r>
          </a:p>
          <a:p>
            <a:pPr marL="0" lvl="2" indent="0">
              <a:buNone/>
            </a:pPr>
            <a:endParaRPr lang="ru-RU" dirty="0">
              <a:cs typeface="Arial"/>
            </a:endParaRPr>
          </a:p>
          <a:p>
            <a:pPr marL="0" lvl="2" indent="0">
              <a:buNone/>
            </a:pPr>
            <a:r>
              <a:rPr lang="ru-RU" dirty="0">
                <a:cs typeface="Arial"/>
              </a:rPr>
              <a:t>Например, если мы хотим посчитать средний возраст, мы можем взять только некоторые строки.</a:t>
            </a:r>
          </a:p>
          <a:p>
            <a:pPr marL="0" lvl="2" indent="0">
              <a:buNone/>
            </a:pPr>
            <a:endParaRPr lang="ru-RU" dirty="0">
              <a:cs typeface="Arial"/>
            </a:endParaRPr>
          </a:p>
          <a:p>
            <a:pPr marL="0" lvl="2" indent="0">
              <a:buNone/>
            </a:pPr>
            <a:r>
              <a:rPr lang="ru-RU" dirty="0">
                <a:cs typeface="Arial"/>
              </a:rPr>
              <a:t>Многие БД умеют считать данные на доле, а некоторые даже обычный запрос считают только на доле, если не указать обратное.  </a:t>
            </a:r>
          </a:p>
        </p:txBody>
      </p:sp>
      <p:pic>
        <p:nvPicPr>
          <p:cNvPr id="10" name="Рисунок 10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D97F9F3A-B883-4FF7-93FF-04BC0EA09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095" y="1663002"/>
            <a:ext cx="8075525" cy="409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3677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Ключ семплирование</a:t>
            </a:r>
            <a:endParaRPr lang="ru-RU" dirty="0" err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121</a:t>
            </a:fld>
            <a:endParaRPr lang="ru-RU"/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CAA37AED-502A-4732-9C80-05B8D9EDEC81}"/>
              </a:ext>
            </a:extLst>
          </p:cNvPr>
          <p:cNvSpPr txBox="1">
            <a:spLocks/>
          </p:cNvSpPr>
          <p:nvPr/>
        </p:nvSpPr>
        <p:spPr>
          <a:xfrm>
            <a:off x="1019477" y="1707480"/>
            <a:ext cx="12580937" cy="618966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endParaRPr lang="ru-RU">
              <a:cs typeface="Arial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FADD2730-AEA3-45F6-A740-FFDE0B80F78C}"/>
              </a:ext>
            </a:extLst>
          </p:cNvPr>
          <p:cNvSpPr txBox="1">
            <a:spLocks/>
          </p:cNvSpPr>
          <p:nvPr/>
        </p:nvSpPr>
        <p:spPr>
          <a:xfrm>
            <a:off x="1021852" y="1514927"/>
            <a:ext cx="8038952" cy="701270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ru-RU" dirty="0">
                <a:cs typeface="Arial"/>
              </a:rPr>
              <a:t>Допустим у нас есть таблица с чеками, и у каждого клиента может быть несколько покупок.</a:t>
            </a:r>
          </a:p>
          <a:p>
            <a:pPr marL="0" lvl="2" indent="0">
              <a:buNone/>
            </a:pPr>
            <a:endParaRPr lang="ru-RU" dirty="0">
              <a:cs typeface="Arial"/>
            </a:endParaRPr>
          </a:p>
          <a:p>
            <a:pPr marL="0" lvl="2" indent="0">
              <a:buNone/>
            </a:pPr>
            <a:r>
              <a:rPr lang="ru-RU" dirty="0">
                <a:cs typeface="Arial"/>
              </a:rPr>
              <a:t>Если мы возьмем только долю и попробуем посчитать среднее количество чеков на клиентов, то для любого клиента в семплирование может попас не все чеки выбранного клиента.</a:t>
            </a:r>
          </a:p>
          <a:p>
            <a:pPr marL="0" lvl="2" indent="0">
              <a:buNone/>
            </a:pPr>
            <a:endParaRPr lang="ru-RU" dirty="0">
              <a:cs typeface="Arial"/>
            </a:endParaRPr>
          </a:p>
          <a:p>
            <a:pPr marL="0" lvl="2" indent="0">
              <a:buNone/>
            </a:pPr>
            <a:r>
              <a:rPr lang="ru-RU" dirty="0">
                <a:cs typeface="Arial"/>
              </a:rPr>
              <a:t>Поэтому введено понятие </a:t>
            </a:r>
            <a:r>
              <a:rPr lang="ru-RU" b="1" dirty="0">
                <a:cs typeface="Arial"/>
              </a:rPr>
              <a:t>ключа семплирования. </a:t>
            </a:r>
            <a:r>
              <a:rPr lang="ru-RU" dirty="0">
                <a:cs typeface="Arial"/>
              </a:rPr>
              <a:t>Если ключом семплирования выбрать пользователя, то при отборе доли записей будут изначально выбраны часть клиентов, и далее для них будут выбраны все их чеки.</a:t>
            </a:r>
          </a:p>
        </p:txBody>
      </p:sp>
      <p:pic>
        <p:nvPicPr>
          <p:cNvPr id="5" name="Рисунок 7">
            <a:extLst>
              <a:ext uri="{FF2B5EF4-FFF2-40B4-BE49-F238E27FC236}">
                <a16:creationId xmlns:a16="http://schemas.microsoft.com/office/drawing/2014/main" id="{363CBE86-69C7-4868-AD27-7B97279FF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797" y="1707336"/>
            <a:ext cx="7197197" cy="35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4726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Нормализация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489927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Есть ли ты избыточность?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123</a:t>
            </a:fld>
            <a:endParaRPr lang="ru-RU" dirty="0"/>
          </a:p>
        </p:txBody>
      </p:sp>
      <p:pic>
        <p:nvPicPr>
          <p:cNvPr id="9" name="Рисунок 9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29F5F605-CA2E-44F5-99D2-171514C4D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09" y="4559818"/>
            <a:ext cx="10488948" cy="3361150"/>
          </a:xfrm>
          <a:prstGeom prst="rect">
            <a:avLst/>
          </a:prstGeom>
        </p:spPr>
      </p:pic>
      <p:sp>
        <p:nvSpPr>
          <p:cNvPr id="11" name="Объект 2">
            <a:extLst>
              <a:ext uri="{FF2B5EF4-FFF2-40B4-BE49-F238E27FC236}">
                <a16:creationId xmlns:a16="http://schemas.microsoft.com/office/drawing/2014/main" id="{BEA0F5E1-2DBE-4D9A-9E76-C81BE2F8E020}"/>
              </a:ext>
            </a:extLst>
          </p:cNvPr>
          <p:cNvSpPr txBox="1">
            <a:spLocks/>
          </p:cNvSpPr>
          <p:nvPr/>
        </p:nvSpPr>
        <p:spPr>
          <a:xfrm>
            <a:off x="1021852" y="1514927"/>
            <a:ext cx="12438505" cy="701270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ru-RU" b="1" dirty="0">
                <a:cs typeface="Arial" panose="020B0604020202020204"/>
              </a:rPr>
              <a:t>Избыточность данных</a:t>
            </a:r>
            <a:r>
              <a:rPr lang="ru-RU" dirty="0">
                <a:cs typeface="Arial" panose="020B0604020202020204"/>
              </a:rPr>
              <a:t> - хранение одних и тех же данных в нескольких местах</a:t>
            </a:r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  <a:p>
            <a:pPr marL="0" lvl="2" indent="0">
              <a:buNone/>
            </a:pPr>
            <a:endParaRPr lang="ru-RU">
              <a:cs typeface="Arial" panose="020B0604020202020204"/>
            </a:endParaRPr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85095922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Нормализация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124</a:t>
            </a:fld>
            <a:endParaRPr lang="ru-RU" dirty="0"/>
          </a:p>
        </p:txBody>
      </p:sp>
      <p:pic>
        <p:nvPicPr>
          <p:cNvPr id="3" name="Рисунок 5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8D79ADFB-78BD-4741-83E7-3A2B2622A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2413" y="3827378"/>
            <a:ext cx="2742254" cy="950400"/>
          </a:xfrm>
          <a:prstGeom prst="rect">
            <a:avLst/>
          </a:prstGeom>
        </p:spPr>
      </p:pic>
      <p:pic>
        <p:nvPicPr>
          <p:cNvPr id="6" name="Рисунок 6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426FB7D7-100C-4074-8B35-A0B19F486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880" y="3063289"/>
            <a:ext cx="7315890" cy="2653933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AFCDB15-5808-4EEB-BDE5-842C81F8EA91}"/>
              </a:ext>
            </a:extLst>
          </p:cNvPr>
          <p:cNvSpPr/>
          <p:nvPr/>
        </p:nvSpPr>
        <p:spPr>
          <a:xfrm>
            <a:off x="9666125" y="4315987"/>
            <a:ext cx="914400" cy="138672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1C93958-AC33-48F3-8DD1-6A64C3C19C29}"/>
              </a:ext>
            </a:extLst>
          </p:cNvPr>
          <p:cNvSpPr/>
          <p:nvPr/>
        </p:nvSpPr>
        <p:spPr>
          <a:xfrm>
            <a:off x="10078449" y="3928949"/>
            <a:ext cx="138940" cy="930231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23023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1я Нормальная форма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125</a:t>
            </a:fld>
            <a:endParaRPr lang="ru-RU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BEA0F5E1-2DBE-4D9A-9E76-C81BE2F8E020}"/>
              </a:ext>
            </a:extLst>
          </p:cNvPr>
          <p:cNvSpPr txBox="1">
            <a:spLocks/>
          </p:cNvSpPr>
          <p:nvPr/>
        </p:nvSpPr>
        <p:spPr>
          <a:xfrm>
            <a:off x="1021852" y="1514927"/>
            <a:ext cx="12438505" cy="701270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ru-RU" dirty="0">
                <a:cs typeface="Arial" panose="020B0604020202020204"/>
              </a:rPr>
              <a:t>Каждый атрибут имеет только одно значение</a:t>
            </a:r>
            <a:endParaRPr lang="ru-RU" dirty="0"/>
          </a:p>
        </p:txBody>
      </p:sp>
      <p:pic>
        <p:nvPicPr>
          <p:cNvPr id="3" name="Рисунок 5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C4938832-EE35-4F04-9B17-272CE7C02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251" y="3892813"/>
            <a:ext cx="7933093" cy="346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009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2я Нормальная форма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126</a:t>
            </a:fld>
            <a:endParaRPr lang="ru-RU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BEA0F5E1-2DBE-4D9A-9E76-C81BE2F8E020}"/>
              </a:ext>
            </a:extLst>
          </p:cNvPr>
          <p:cNvSpPr txBox="1">
            <a:spLocks/>
          </p:cNvSpPr>
          <p:nvPr/>
        </p:nvSpPr>
        <p:spPr>
          <a:xfrm>
            <a:off x="1021852" y="1514927"/>
            <a:ext cx="12438505" cy="337152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ru-RU" dirty="0">
                <a:cs typeface="Arial" panose="020B0604020202020204"/>
              </a:rPr>
              <a:t>Каждый атрибут зависит от полного ключа, т.е. нет меньшего кол-во полей, по которым можно вывести зависимость. Также, таблица находится в 1й НФ.</a:t>
            </a:r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  <a:p>
            <a:pPr marL="0" lvl="2" indent="0">
              <a:buNone/>
            </a:pPr>
            <a:r>
              <a:rPr lang="ru-RU" dirty="0">
                <a:cs typeface="Arial" panose="020B0604020202020204"/>
              </a:rPr>
              <a:t>На примере ниже, ключом является Филиал + Должность.</a:t>
            </a:r>
          </a:p>
          <a:p>
            <a:pPr marL="0" lvl="2" indent="0">
              <a:buNone/>
            </a:pPr>
            <a:r>
              <a:rPr lang="ru-RU" dirty="0">
                <a:cs typeface="Arial" panose="020B0604020202020204"/>
              </a:rPr>
              <a:t>Но наличие компьютера зависит только от Должности.</a:t>
            </a:r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</p:txBody>
      </p:sp>
      <p:pic>
        <p:nvPicPr>
          <p:cNvPr id="6" name="Рисунок 6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059E01EB-2D88-4A9A-96A3-9FB42615D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184" y="5161160"/>
            <a:ext cx="11573012" cy="290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319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2я Нормальная форма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127</a:t>
            </a:fld>
            <a:endParaRPr lang="ru-RU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BEA0F5E1-2DBE-4D9A-9E76-C81BE2F8E020}"/>
              </a:ext>
            </a:extLst>
          </p:cNvPr>
          <p:cNvSpPr txBox="1">
            <a:spLocks/>
          </p:cNvSpPr>
          <p:nvPr/>
        </p:nvSpPr>
        <p:spPr>
          <a:xfrm>
            <a:off x="1021852" y="1514927"/>
            <a:ext cx="12438505" cy="337152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ru-RU" dirty="0">
                <a:cs typeface="Arial" panose="020B0604020202020204"/>
              </a:rPr>
              <a:t>Нормализованный вид БД разбивает на 2 таблицы</a:t>
            </a:r>
            <a:endParaRPr lang="ru-RU" dirty="0"/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</p:txBody>
      </p:sp>
      <p:pic>
        <p:nvPicPr>
          <p:cNvPr id="3" name="Рисунок 6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F468010B-6E8A-46DC-9130-C6EB56CF1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911" y="4164908"/>
            <a:ext cx="5844097" cy="2142828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47725E1-64A5-485E-943F-63075867BC92}"/>
              </a:ext>
            </a:extLst>
          </p:cNvPr>
          <p:cNvSpPr/>
          <p:nvPr/>
        </p:nvSpPr>
        <p:spPr>
          <a:xfrm>
            <a:off x="7974150" y="5170175"/>
            <a:ext cx="914400" cy="138672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2B2026C1-41CA-455C-8F33-0C618758E41E}"/>
              </a:ext>
            </a:extLst>
          </p:cNvPr>
          <p:cNvSpPr/>
          <p:nvPr/>
        </p:nvSpPr>
        <p:spPr>
          <a:xfrm>
            <a:off x="8386474" y="4783137"/>
            <a:ext cx="138940" cy="930231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16" name="Рисунок 16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A4A698C0-C0A8-437D-8E9C-5EE967565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0613" y="4632843"/>
            <a:ext cx="2742254" cy="92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85021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3я Нормальная форма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128</a:t>
            </a:fld>
            <a:endParaRPr lang="ru-RU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BEA0F5E1-2DBE-4D9A-9E76-C81BE2F8E020}"/>
              </a:ext>
            </a:extLst>
          </p:cNvPr>
          <p:cNvSpPr txBox="1">
            <a:spLocks/>
          </p:cNvSpPr>
          <p:nvPr/>
        </p:nvSpPr>
        <p:spPr>
          <a:xfrm>
            <a:off x="1021852" y="1514927"/>
            <a:ext cx="12438505" cy="337152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ru-RU" dirty="0">
                <a:cs typeface="Arial" panose="020B0604020202020204"/>
              </a:rPr>
              <a:t>БД находится в 2НФ, а также не имеет транзитивных связей</a:t>
            </a:r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</p:txBody>
      </p:sp>
      <p:pic>
        <p:nvPicPr>
          <p:cNvPr id="3" name="Рисунок 6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C691EB11-DB4D-4739-A224-AD800675B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075" y="3453095"/>
            <a:ext cx="5939609" cy="2695256"/>
          </a:xfrm>
          <a:prstGeom prst="rect">
            <a:avLst/>
          </a:prstGeom>
        </p:spPr>
      </p:pic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C0D7053E-D59F-4914-B81E-D614B69E9329}"/>
              </a:ext>
            </a:extLst>
          </p:cNvPr>
          <p:cNvCxnSpPr/>
          <p:nvPr/>
        </p:nvCxnSpPr>
        <p:spPr>
          <a:xfrm>
            <a:off x="8543683" y="2107453"/>
            <a:ext cx="67724" cy="6629458"/>
          </a:xfrm>
          <a:prstGeom prst="straightConnector1">
            <a:avLst/>
          </a:prstGeom>
          <a:ln w="19050">
            <a:solidFill>
              <a:schemeClr val="tx2"/>
            </a:solidFill>
            <a:headEnd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8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20C605CD-BC44-4BCA-B373-451EE4F07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5958" y="2689698"/>
            <a:ext cx="2742254" cy="1707204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07BCDEC-302E-4987-8F6D-891B8FB28186}"/>
              </a:ext>
            </a:extLst>
          </p:cNvPr>
          <p:cNvSpPr/>
          <p:nvPr/>
        </p:nvSpPr>
        <p:spPr>
          <a:xfrm>
            <a:off x="11484603" y="5154357"/>
            <a:ext cx="914400" cy="138672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61C139E-45D9-4C17-B0C8-ABC208A9AD61}"/>
              </a:ext>
            </a:extLst>
          </p:cNvPr>
          <p:cNvSpPr/>
          <p:nvPr/>
        </p:nvSpPr>
        <p:spPr>
          <a:xfrm>
            <a:off x="11896927" y="4767319"/>
            <a:ext cx="138940" cy="930231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14" name="Рисунок 14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4D165514-8F34-4E2B-9686-A595610D1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5958" y="6305760"/>
            <a:ext cx="2742254" cy="140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45809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Подключение к БД</a:t>
            </a:r>
          </a:p>
        </p:txBody>
      </p:sp>
    </p:spTree>
    <p:extLst>
      <p:ext uri="{BB962C8B-B14F-4D97-AF65-F5344CB8AC3E}">
        <p14:creationId xmlns:p14="http://schemas.microsoft.com/office/powerpoint/2010/main" val="2748893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err="1">
                <a:cs typeface="Arial"/>
              </a:rPr>
              <a:t>Графовое</a:t>
            </a:r>
            <a:r>
              <a:rPr lang="ru-RU">
                <a:cs typeface="Arial"/>
              </a:rPr>
              <a:t> представление данных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13</a:t>
            </a:fld>
            <a:endParaRPr lang="ru-RU"/>
          </a:p>
        </p:txBody>
      </p:sp>
      <p:pic>
        <p:nvPicPr>
          <p:cNvPr id="6" name="Рисунок 7">
            <a:extLst>
              <a:ext uri="{FF2B5EF4-FFF2-40B4-BE49-F238E27FC236}">
                <a16:creationId xmlns:a16="http://schemas.microsoft.com/office/drawing/2014/main" id="{49A4DC21-1C1E-4A84-8BF4-A71157F43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1442" y="1689405"/>
            <a:ext cx="5416802" cy="4326443"/>
          </a:xfrm>
          <a:prstGeom prst="rect">
            <a:avLst/>
          </a:prstGeom>
        </p:spPr>
      </p:pic>
      <p:sp>
        <p:nvSpPr>
          <p:cNvPr id="11" name="Объект 2">
            <a:extLst>
              <a:ext uri="{FF2B5EF4-FFF2-40B4-BE49-F238E27FC236}">
                <a16:creationId xmlns:a16="http://schemas.microsoft.com/office/drawing/2014/main" id="{B7F6AAC1-7C39-432C-A47B-E24597786683}"/>
              </a:ext>
            </a:extLst>
          </p:cNvPr>
          <p:cNvSpPr txBox="1">
            <a:spLocks/>
          </p:cNvSpPr>
          <p:nvPr/>
        </p:nvSpPr>
        <p:spPr>
          <a:xfrm>
            <a:off x="1081165" y="1690004"/>
            <a:ext cx="8613860" cy="6870341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sz="2300" b="1">
                <a:ea typeface="+mn-lt"/>
                <a:cs typeface="+mn-lt"/>
              </a:rPr>
              <a:t>Из чего состоит</a:t>
            </a:r>
            <a:endParaRPr lang="ru-RU"/>
          </a:p>
          <a:p>
            <a:r>
              <a:rPr lang="ru-RU" sz="2300">
                <a:ea typeface="+mn-lt"/>
                <a:cs typeface="+mn-lt"/>
              </a:rPr>
              <a:t>Совокупность точек (</a:t>
            </a:r>
            <a:r>
              <a:rPr lang="ru-RU" sz="2300" b="1">
                <a:ea typeface="+mn-lt"/>
                <a:cs typeface="+mn-lt"/>
              </a:rPr>
              <a:t>вершины</a:t>
            </a:r>
            <a:r>
              <a:rPr lang="ru-RU" sz="2300">
                <a:ea typeface="+mn-lt"/>
                <a:cs typeface="+mn-lt"/>
              </a:rPr>
              <a:t>) и связи между ними (</a:t>
            </a:r>
            <a:r>
              <a:rPr lang="ru-RU" sz="2300" b="1">
                <a:ea typeface="+mn-lt"/>
                <a:cs typeface="+mn-lt"/>
              </a:rPr>
              <a:t>ребра</a:t>
            </a:r>
            <a:r>
              <a:rPr lang="ru-RU" sz="2300">
                <a:ea typeface="+mn-lt"/>
                <a:cs typeface="+mn-lt"/>
              </a:rPr>
              <a:t>). Ребра могут иметь вес. Количество связей называется степень вершины.</a:t>
            </a:r>
            <a:endParaRPr lang="ru-RU" sz="2300">
              <a:cs typeface="Arial"/>
            </a:endParaRPr>
          </a:p>
          <a:p>
            <a:endParaRPr lang="ru-RU" sz="2346">
              <a:ea typeface="+mn-lt"/>
              <a:cs typeface="+mn-lt"/>
            </a:endParaRPr>
          </a:p>
          <a:p>
            <a:r>
              <a:rPr lang="ru-RU" sz="2300" b="1">
                <a:ea typeface="+mn-lt"/>
                <a:cs typeface="+mn-lt"/>
              </a:rPr>
              <a:t>Для каких целей используется</a:t>
            </a:r>
            <a:endParaRPr lang="en-US"/>
          </a:p>
          <a:p>
            <a:r>
              <a:rPr lang="ru-RU" sz="2300">
                <a:ea typeface="+mn-lt"/>
                <a:cs typeface="+mn-lt"/>
              </a:rPr>
              <a:t>Для аналитики социальных сетей, статей в интернете, при анализу дорожного трафика.</a:t>
            </a:r>
          </a:p>
          <a:p>
            <a:r>
              <a:rPr lang="ru-RU" sz="2300">
                <a:ea typeface="+mn-lt"/>
                <a:cs typeface="+mn-lt"/>
              </a:rPr>
              <a:t>В первом примере:</a:t>
            </a:r>
          </a:p>
          <a:p>
            <a:pPr marL="457200" indent="-457200">
              <a:buFont typeface="Arial"/>
              <a:buChar char="•"/>
            </a:pPr>
            <a:r>
              <a:rPr lang="ru-RU" sz="2300">
                <a:ea typeface="+mn-lt"/>
                <a:cs typeface="+mn-lt"/>
              </a:rPr>
              <a:t>Пользователи - </a:t>
            </a:r>
            <a:r>
              <a:rPr lang="ru-RU" sz="2300">
                <a:solidFill>
                  <a:srgbClr val="0070C0"/>
                </a:solidFill>
                <a:ea typeface="+mn-lt"/>
                <a:cs typeface="+mn-lt"/>
              </a:rPr>
              <a:t>вершины</a:t>
            </a:r>
          </a:p>
          <a:p>
            <a:pPr marL="457200" indent="-457200">
              <a:buFont typeface="Arial"/>
              <a:buChar char="•"/>
            </a:pPr>
            <a:r>
              <a:rPr lang="ru-RU" sz="2300">
                <a:ea typeface="+mn-lt"/>
                <a:cs typeface="+mn-lt"/>
              </a:rPr>
              <a:t>Добавление в друзья - </a:t>
            </a:r>
            <a:r>
              <a:rPr lang="ru-RU" sz="2300">
                <a:solidFill>
                  <a:srgbClr val="0070C0"/>
                </a:solidFill>
                <a:ea typeface="+mn-lt"/>
                <a:cs typeface="+mn-lt"/>
              </a:rPr>
              <a:t>ребра</a:t>
            </a:r>
          </a:p>
          <a:p>
            <a:pPr marL="457200" indent="-457200">
              <a:buFont typeface="Arial"/>
              <a:buChar char="•"/>
            </a:pPr>
            <a:endParaRPr lang="ru-RU" sz="2300">
              <a:solidFill>
                <a:srgbClr val="0070C0"/>
              </a:solidFill>
              <a:cs typeface="Arial" panose="020B0604020202020204"/>
            </a:endParaRPr>
          </a:p>
          <a:p>
            <a:r>
              <a:rPr lang="ru-RU" sz="2300">
                <a:solidFill>
                  <a:srgbClr val="000000"/>
                </a:solidFill>
                <a:cs typeface="Arial" panose="020B0604020202020204"/>
              </a:rPr>
              <a:t>На графах работает очень большое количество алгоритмов, например алгоритм </a:t>
            </a:r>
            <a:r>
              <a:rPr lang="ru-RU" sz="2300" err="1">
                <a:solidFill>
                  <a:srgbClr val="000000"/>
                </a:solidFill>
                <a:cs typeface="Arial" panose="020B0604020202020204"/>
              </a:rPr>
              <a:t>Дейкстры</a:t>
            </a:r>
            <a:r>
              <a:rPr lang="ru-RU" sz="2300">
                <a:solidFill>
                  <a:srgbClr val="000000"/>
                </a:solidFill>
                <a:cs typeface="Arial" panose="020B0604020202020204"/>
              </a:rPr>
              <a:t> для поиска кратчайшего пути.</a:t>
            </a:r>
          </a:p>
          <a:p>
            <a:endParaRPr lang="ru-RU" sz="2300">
              <a:cs typeface="Arial" panose="020B0604020202020204"/>
            </a:endParaRPr>
          </a:p>
          <a:p>
            <a:endParaRPr lang="ru-RU" sz="2346">
              <a:cs typeface="Arial" panose="020B0604020202020204"/>
            </a:endParaRPr>
          </a:p>
          <a:p>
            <a:endParaRPr lang="ru-RU" sz="2346">
              <a:cs typeface="Arial" panose="020B0604020202020204"/>
            </a:endParaRPr>
          </a:p>
          <a:p>
            <a:endParaRPr lang="ru-RU" sz="2346"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47129573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Драйвер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130</a:t>
            </a:fld>
            <a:endParaRPr lang="ru-RU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BEA0F5E1-2DBE-4D9A-9E76-C81BE2F8E020}"/>
              </a:ext>
            </a:extLst>
          </p:cNvPr>
          <p:cNvSpPr txBox="1">
            <a:spLocks/>
          </p:cNvSpPr>
          <p:nvPr/>
        </p:nvSpPr>
        <p:spPr>
          <a:xfrm>
            <a:off x="1021852" y="1514927"/>
            <a:ext cx="12438505" cy="337152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ru-RU" dirty="0">
                <a:cs typeface="Arial" panose="020B0604020202020204"/>
              </a:rPr>
              <a:t>Для клиент-серверных БД нужна программа (клиент), которая переводит SQL в команды для СУБД, т.е. умеет работать с ее API.</a:t>
            </a:r>
            <a:endParaRPr lang="ru-RU" dirty="0"/>
          </a:p>
          <a:p>
            <a:pPr marL="0" lvl="2" indent="0">
              <a:buNone/>
            </a:pPr>
            <a:r>
              <a:rPr lang="ru-RU" dirty="0">
                <a:cs typeface="Arial" panose="020B0604020202020204"/>
              </a:rPr>
              <a:t>Это программа называется API.</a:t>
            </a:r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</p:txBody>
      </p:sp>
      <p:pic>
        <p:nvPicPr>
          <p:cNvPr id="6" name="Рисунок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2ECC92C-559B-4D22-9CF5-ACAD127EB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501" y="3775641"/>
            <a:ext cx="8059699" cy="462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663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IDE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131</a:t>
            </a:fld>
            <a:endParaRPr lang="ru-RU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BEA0F5E1-2DBE-4D9A-9E76-C81BE2F8E020}"/>
              </a:ext>
            </a:extLst>
          </p:cNvPr>
          <p:cNvSpPr txBox="1">
            <a:spLocks/>
          </p:cNvSpPr>
          <p:nvPr/>
        </p:nvSpPr>
        <p:spPr>
          <a:xfrm>
            <a:off x="1021852" y="1514927"/>
            <a:ext cx="12438505" cy="470134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ru-RU" dirty="0">
                <a:cs typeface="Arial" panose="020B0604020202020204"/>
              </a:rPr>
              <a:t>Одного API недостаточно, нужно уметь отображать данные в БД, а также где-то писать код. </a:t>
            </a:r>
            <a:endParaRPr lang="ru-RU">
              <a:cs typeface="Arial" panose="020B0604020202020204"/>
            </a:endParaRPr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  <a:p>
            <a:pPr marL="0" lvl="2" indent="0">
              <a:buNone/>
            </a:pPr>
            <a:r>
              <a:rPr lang="ru-RU" dirty="0">
                <a:cs typeface="Arial" panose="020B0604020202020204"/>
              </a:rPr>
              <a:t>Наиболее популярные программы:</a:t>
            </a:r>
          </a:p>
          <a:p>
            <a:pPr marL="0" lvl="2" indent="0">
              <a:buNone/>
            </a:pPr>
            <a:r>
              <a:rPr lang="ru-RU" dirty="0">
                <a:cs typeface="Arial" panose="020B0604020202020204"/>
              </a:rPr>
              <a:t>1. </a:t>
            </a:r>
            <a:r>
              <a:rPr lang="ru-RU" dirty="0" err="1">
                <a:cs typeface="Arial" panose="020B0604020202020204"/>
              </a:rPr>
              <a:t>DBeaver</a:t>
            </a:r>
          </a:p>
          <a:p>
            <a:pPr marL="0" lvl="2" indent="0">
              <a:buNone/>
            </a:pPr>
            <a:r>
              <a:rPr lang="ru-RU" dirty="0">
                <a:cs typeface="Arial" panose="020B0604020202020204"/>
              </a:rPr>
              <a:t>2. </a:t>
            </a:r>
            <a:r>
              <a:rPr lang="ru-RU" dirty="0" err="1">
                <a:cs typeface="Arial" panose="020B0604020202020204"/>
              </a:rPr>
              <a:t>DataGrip</a:t>
            </a:r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  <a:p>
            <a:pPr marL="0" lvl="2" indent="0">
              <a:buNone/>
            </a:pPr>
            <a:endParaRPr lang="ru-RU" dirty="0"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07869096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988B79-344B-4146-A3DD-6C993A235B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/>
              <a:t>Спасибо за внимание!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F7973C2-D9E4-AA44-8E3E-0472E30C568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ru-RU"/>
              <a:t>Есть вопросы? Пишите</a:t>
            </a:r>
          </a:p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BE09236-AE84-B448-A9B8-36E57B4D39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err="1"/>
              <a:t>Koch_kir</a:t>
            </a:r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9628A029-141B-49BF-80A8-5F8C27850A1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54D8226-0B7A-4CC8-9385-2E0AC58F3D67}"/>
              </a:ext>
            </a:extLst>
          </p:cNvPr>
          <p:cNvSpPr/>
          <p:nvPr/>
        </p:nvSpPr>
        <p:spPr>
          <a:xfrm>
            <a:off x="2258365" y="7234974"/>
            <a:ext cx="914400" cy="914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>
              <a:solidFill>
                <a:schemeClr val="bg1"/>
              </a:solidFill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969F102-534A-4FFD-9454-85E2EFF545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66198" y="7203093"/>
            <a:ext cx="1296000" cy="9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28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ea typeface="+mj-lt"/>
                <a:cs typeface="+mj-lt"/>
              </a:rPr>
              <a:t>Как хранить графы</a:t>
            </a:r>
            <a:endParaRPr lang="ru-RU" b="0">
              <a:ea typeface="+mj-lt"/>
              <a:cs typeface="+mj-lt"/>
            </a:endParaRPr>
          </a:p>
          <a:p>
            <a:endParaRPr lang="ru-RU">
              <a:cs typeface="Arial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9" y="2298700"/>
            <a:ext cx="7148512" cy="6189663"/>
          </a:xfrm>
        </p:spPr>
        <p:txBody>
          <a:bodyPr/>
          <a:lstStyle/>
          <a:p>
            <a:pPr lvl="5"/>
            <a:r>
              <a:rPr lang="ru-RU" b="1"/>
              <a:t>Матрица смежности</a:t>
            </a:r>
            <a:endParaRPr lang="ru-RU"/>
          </a:p>
          <a:p>
            <a:pPr marL="575945" lvl="7" indent="-539750"/>
            <a:r>
              <a:rPr lang="ru-RU"/>
              <a:t>Квадратная таблица, где в ячейке на строке i и столбце j располагается флаг/вес ребра связи между вершинами i и j.</a:t>
            </a:r>
            <a:endParaRPr lang="ru-RU">
              <a:cs typeface="Arial" panose="020B0604020202020204"/>
            </a:endParaRPr>
          </a:p>
          <a:p>
            <a:pPr marL="575945" lvl="7" indent="-539750"/>
            <a:r>
              <a:rPr lang="ru-RU"/>
              <a:t>В случае направленного графа таблица может быть несимметрична.</a:t>
            </a:r>
            <a:endParaRPr lang="ru-RU">
              <a:cs typeface="Arial" panose="020B0604020202020204"/>
            </a:endParaRPr>
          </a:p>
          <a:p>
            <a:pPr marL="575945" lvl="7" indent="-539750"/>
            <a:r>
              <a:rPr lang="ru-RU"/>
              <a:t>Быстро </a:t>
            </a:r>
            <a:r>
              <a:rPr lang="ru-RU" err="1"/>
              <a:t>вополняют</a:t>
            </a:r>
            <a:r>
              <a:rPr lang="ru-RU"/>
              <a:t> операцию проверки связи, однако актуальны только в случае </a:t>
            </a:r>
            <a:r>
              <a:rPr lang="ru-RU" err="1"/>
              <a:t>неразреженных</a:t>
            </a:r>
            <a:r>
              <a:rPr lang="ru-RU"/>
              <a:t> графов</a:t>
            </a:r>
            <a:endParaRPr lang="ru-RU">
              <a:cs typeface="Arial" panose="020B0604020202020204"/>
            </a:endParaRPr>
          </a:p>
          <a:p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5"/>
            <a:r>
              <a:rPr lang="ru-RU" b="1"/>
              <a:t>Списки смежности</a:t>
            </a:r>
            <a:endParaRPr lang="ru-RU"/>
          </a:p>
          <a:p>
            <a:pPr marL="575945" lvl="7" indent="-539750"/>
            <a:r>
              <a:rPr lang="ru-RU"/>
              <a:t>Каждой</a:t>
            </a:r>
            <a:r>
              <a:rPr lang="ru-RU">
                <a:ea typeface="+mn-lt"/>
                <a:cs typeface="+mn-lt"/>
              </a:rPr>
              <a:t> вершине графа соответствует список, состоящий из «соседей» этой вершины.</a:t>
            </a:r>
            <a:r>
              <a:rPr lang="ru-RU"/>
              <a:t> </a:t>
            </a:r>
            <a:endParaRPr lang="ru-RU">
              <a:cs typeface="Arial" panose="020B0604020202020204"/>
            </a:endParaRPr>
          </a:p>
          <a:p>
            <a:pPr marL="575945" lvl="7" indent="-539750"/>
            <a:r>
              <a:rPr lang="ru-RU"/>
              <a:t>Быстро выполняет операцию определения степени вершины и операции добавления</a:t>
            </a:r>
            <a:endParaRPr lang="ru-RU">
              <a:cs typeface="Arial" panose="020B0604020202020204"/>
            </a:endParaRPr>
          </a:p>
          <a:p>
            <a:pPr marL="575945" lvl="7" indent="-539750"/>
            <a:r>
              <a:rPr lang="ru-RU"/>
              <a:t>Требует меньше памяти на хранение, но при этом медленно выполняет операции обхода и поиска</a:t>
            </a:r>
            <a:endParaRPr lang="ru-RU">
              <a:cs typeface="Arial" panose="020B0604020202020204"/>
            </a:endParaRPr>
          </a:p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14</a:t>
            </a:fld>
            <a:endParaRPr lang="ru-RU"/>
          </a:p>
        </p:txBody>
      </p:sp>
      <p:pic>
        <p:nvPicPr>
          <p:cNvPr id="5" name="Рисунок 12" descr="Изображение выглядит как текст, часы, знак&#10;&#10;Автоматически созданное описание">
            <a:extLst>
              <a:ext uri="{FF2B5EF4-FFF2-40B4-BE49-F238E27FC236}">
                <a16:creationId xmlns:a16="http://schemas.microsoft.com/office/drawing/2014/main" id="{EE2E7380-22EF-48E1-8DF4-546FBD09A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1934" y="5398058"/>
            <a:ext cx="5915313" cy="2444872"/>
          </a:xfrm>
          <a:prstGeom prst="rect">
            <a:avLst/>
          </a:prstGeom>
        </p:spPr>
      </p:pic>
      <p:pic>
        <p:nvPicPr>
          <p:cNvPr id="13" name="Рисунок 13" descr="Изображение выглядит как текст, часы&#10;&#10;Автоматически созданное описание">
            <a:extLst>
              <a:ext uri="{FF2B5EF4-FFF2-40B4-BE49-F238E27FC236}">
                <a16:creationId xmlns:a16="http://schemas.microsoft.com/office/drawing/2014/main" id="{74E72166-8734-4C7A-96FD-2061117F9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196" y="5635339"/>
            <a:ext cx="6714512" cy="220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4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Словари и документы. Key-</a:t>
            </a:r>
            <a:r>
              <a:rPr lang="ru-RU" err="1">
                <a:cs typeface="Arial"/>
              </a:rPr>
              <a:t>value</a:t>
            </a:r>
            <a:endParaRPr lang="ru-RU" err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15</a:t>
            </a:fld>
            <a:endParaRPr lang="ru-RU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B7F6AAC1-7C39-432C-A47B-E24597786683}"/>
              </a:ext>
            </a:extLst>
          </p:cNvPr>
          <p:cNvSpPr txBox="1">
            <a:spLocks/>
          </p:cNvSpPr>
          <p:nvPr/>
        </p:nvSpPr>
        <p:spPr>
          <a:xfrm>
            <a:off x="1081165" y="1690004"/>
            <a:ext cx="7474407" cy="6870341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sz="2300" b="1">
                <a:cs typeface="Arial"/>
              </a:rPr>
              <a:t>Из чего состоят</a:t>
            </a:r>
            <a:endParaRPr lang="ru-RU">
              <a:cs typeface="Arial"/>
            </a:endParaRPr>
          </a:p>
          <a:p>
            <a:r>
              <a:rPr lang="ru-RU" sz="2300">
                <a:ea typeface="+mn-lt"/>
                <a:cs typeface="+mn-lt"/>
              </a:rPr>
              <a:t>Каждая запись в словаре состоит из двух значений: идентификатора записи (ключа) и соответствующего ему значения. Значение может было любого формата - целое число, строка и </a:t>
            </a:r>
            <a:r>
              <a:rPr lang="ru-RU" sz="2300" err="1">
                <a:ea typeface="+mn-lt"/>
                <a:cs typeface="+mn-lt"/>
              </a:rPr>
              <a:t>тд</a:t>
            </a:r>
            <a:r>
              <a:rPr lang="ru-RU" sz="2300">
                <a:ea typeface="+mn-lt"/>
                <a:cs typeface="+mn-lt"/>
              </a:rPr>
              <a:t>. </a:t>
            </a:r>
            <a:endParaRPr lang="ru-RU" sz="2300">
              <a:cs typeface="Arial"/>
            </a:endParaRPr>
          </a:p>
          <a:p>
            <a:endParaRPr lang="ru-RU" sz="2346">
              <a:ea typeface="+mn-lt"/>
              <a:cs typeface="+mn-lt"/>
            </a:endParaRPr>
          </a:p>
          <a:p>
            <a:r>
              <a:rPr lang="ru-RU" sz="2300" b="1">
                <a:ea typeface="+mn-lt"/>
                <a:cs typeface="+mn-lt"/>
              </a:rPr>
              <a:t>Для каких целей используется</a:t>
            </a:r>
            <a:endParaRPr lang="en-US">
              <a:cs typeface="Arial"/>
            </a:endParaRPr>
          </a:p>
          <a:p>
            <a:r>
              <a:rPr lang="ru-RU" sz="2300">
                <a:ea typeface="+mn-lt"/>
                <a:cs typeface="+mn-lt"/>
              </a:rPr>
              <a:t>Для хранения больших наборов простых данных.</a:t>
            </a:r>
            <a:endParaRPr lang="ru-RU" sz="2300">
              <a:solidFill>
                <a:srgbClr val="0070C0"/>
              </a:solidFill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endParaRPr lang="ru-RU" sz="2300">
              <a:solidFill>
                <a:srgbClr val="0070C0"/>
              </a:solidFill>
              <a:cs typeface="Arial" panose="020B0604020202020204"/>
            </a:endParaRPr>
          </a:p>
          <a:p>
            <a:r>
              <a:rPr lang="ru-RU" sz="2300" b="1">
                <a:ea typeface="+mn-lt"/>
                <a:cs typeface="+mn-lt"/>
              </a:rPr>
              <a:t>Документ</a:t>
            </a:r>
            <a:endParaRPr lang="ru-RU">
              <a:solidFill>
                <a:srgbClr val="000000"/>
              </a:solidFill>
              <a:cs typeface="Arial" panose="020B0604020202020204"/>
            </a:endParaRPr>
          </a:p>
          <a:p>
            <a:r>
              <a:rPr lang="ru-RU" sz="2300">
                <a:solidFill>
                  <a:srgbClr val="000000"/>
                </a:solidFill>
                <a:cs typeface="Arial" panose="020B0604020202020204"/>
              </a:rPr>
              <a:t>Это тоже словарь, однако его значение может быть сложной структурой, например также словарем. Важной особенностью является то, что формат значения может быть разным для каждой записи.</a:t>
            </a:r>
            <a:endParaRPr lang="ru-RU">
              <a:solidFill>
                <a:srgbClr val="000000"/>
              </a:solidFill>
              <a:cs typeface="Arial" panose="020B0604020202020204"/>
            </a:endParaRPr>
          </a:p>
          <a:p>
            <a:endParaRPr lang="ru-RU" sz="2300">
              <a:cs typeface="Arial" panose="020B0604020202020204"/>
            </a:endParaRPr>
          </a:p>
          <a:p>
            <a:endParaRPr lang="ru-RU" sz="2346">
              <a:cs typeface="Arial" panose="020B0604020202020204"/>
            </a:endParaRPr>
          </a:p>
          <a:p>
            <a:endParaRPr lang="ru-RU" sz="2346">
              <a:cs typeface="Arial" panose="020B0604020202020204"/>
            </a:endParaRPr>
          </a:p>
          <a:p>
            <a:endParaRPr lang="ru-RU" sz="2346">
              <a:cs typeface="Arial" panose="020B0604020202020204"/>
            </a:endParaRPr>
          </a:p>
        </p:txBody>
      </p:sp>
      <p:pic>
        <p:nvPicPr>
          <p:cNvPr id="3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C910B4A-6931-4816-A987-93797548C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7702" y="1692493"/>
            <a:ext cx="6595819" cy="254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38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JSON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1626422"/>
            <a:ext cx="13150663" cy="6189663"/>
          </a:xfrm>
        </p:spPr>
        <p:txBody>
          <a:bodyPr/>
          <a:lstStyle/>
          <a:p>
            <a:pPr marL="0" lvl="2" indent="0">
              <a:buClr>
                <a:srgbClr val="000000"/>
              </a:buClr>
              <a:buNone/>
            </a:pPr>
            <a:r>
              <a:rPr lang="ru-RU"/>
              <a:t>Простым текстовым форматом для хранения </a:t>
            </a:r>
            <a:r>
              <a:rPr lang="ru-RU" err="1"/>
              <a:t>документо</a:t>
            </a:r>
            <a:r>
              <a:rPr lang="ru-RU"/>
              <a:t>-ориентированных данных можно считать JSON.</a:t>
            </a:r>
            <a:endParaRPr lang="ru-RU">
              <a:cs typeface="Arial" panose="020B0604020202020204"/>
            </a:endParaRPr>
          </a:p>
          <a:p>
            <a:pPr marL="0" lvl="2" indent="0">
              <a:buNone/>
            </a:pPr>
            <a:r>
              <a:rPr lang="ru-RU">
                <a:cs typeface="Arial" panose="020B0604020202020204"/>
              </a:rPr>
              <a:t>Для создания иерархии используются фигурные скобки </a:t>
            </a:r>
            <a:r>
              <a:rPr lang="ru-RU">
                <a:solidFill>
                  <a:srgbClr val="0070C0"/>
                </a:solidFill>
                <a:cs typeface="Arial" panose="020B0604020202020204"/>
              </a:rPr>
              <a:t>{</a:t>
            </a:r>
            <a:r>
              <a:rPr lang="ru-RU">
                <a:cs typeface="Arial" panose="020B0604020202020204"/>
              </a:rPr>
              <a:t> и </a:t>
            </a:r>
            <a:r>
              <a:rPr lang="ru-RU">
                <a:solidFill>
                  <a:srgbClr val="0070C0"/>
                </a:solidFill>
                <a:cs typeface="Arial" panose="020B0604020202020204"/>
              </a:rPr>
              <a:t>}</a:t>
            </a:r>
            <a:r>
              <a:rPr lang="ru-RU">
                <a:cs typeface="Arial" panose="020B0604020202020204"/>
              </a:rPr>
              <a:t>. </a:t>
            </a:r>
          </a:p>
          <a:p>
            <a:pPr marL="0" lvl="2" indent="0">
              <a:buNone/>
            </a:pPr>
            <a:r>
              <a:rPr lang="ru-RU">
                <a:cs typeface="Arial" panose="020B0604020202020204"/>
              </a:rPr>
              <a:t>Key - любая строка в кавычках. Value отделяется от ключа двоеточием, и может иметь любой формат, например также быть </a:t>
            </a:r>
            <a:r>
              <a:rPr lang="ru-RU" err="1">
                <a:cs typeface="Arial" panose="020B0604020202020204"/>
              </a:rPr>
              <a:t>JSON'ом</a:t>
            </a:r>
            <a:r>
              <a:rPr lang="ru-RU">
                <a:cs typeface="Arial" panose="020B0604020202020204"/>
              </a:rPr>
              <a:t>.</a:t>
            </a:r>
          </a:p>
          <a:p>
            <a:pPr marL="0" lvl="2" indent="0">
              <a:buNone/>
            </a:pPr>
            <a:endParaRPr lang="ru-RU">
              <a:cs typeface="Arial" panose="020B0604020202020204"/>
            </a:endParaRPr>
          </a:p>
          <a:p>
            <a:pPr marL="0" lvl="2" indent="0">
              <a:buNone/>
            </a:pPr>
            <a:r>
              <a:rPr lang="ru-RU">
                <a:cs typeface="Arial" panose="020B0604020202020204"/>
              </a:rPr>
              <a:t>Аналогично CSV удобен и человеку и компьютеру.</a:t>
            </a:r>
          </a:p>
          <a:p>
            <a:pPr marL="0" lvl="2" indent="0">
              <a:buNone/>
            </a:pPr>
            <a:endParaRPr lang="ru-RU">
              <a:cs typeface="Arial" panose="020B0604020202020204"/>
            </a:endParaRPr>
          </a:p>
          <a:p>
            <a:pPr marL="0" lvl="2" indent="0">
              <a:buNone/>
            </a:pPr>
            <a:endParaRPr lang="ru-RU">
              <a:cs typeface="Arial" panose="020B0604020202020204"/>
            </a:endParaRPr>
          </a:p>
          <a:p>
            <a:pPr marL="0" lvl="2" indent="0">
              <a:buNone/>
            </a:pPr>
            <a:endParaRPr lang="ru-RU">
              <a:cs typeface="Arial" panose="020B0604020202020204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16</a:t>
            </a:fld>
            <a:endParaRPr lang="ru-RU"/>
          </a:p>
        </p:txBody>
      </p:sp>
      <p:pic>
        <p:nvPicPr>
          <p:cNvPr id="6" name="Рисунок 7">
            <a:extLst>
              <a:ext uri="{FF2B5EF4-FFF2-40B4-BE49-F238E27FC236}">
                <a16:creationId xmlns:a16="http://schemas.microsoft.com/office/drawing/2014/main" id="{F2979ABC-577C-4E9A-A416-A4DE405BA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184" y="5008933"/>
            <a:ext cx="10291127" cy="354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596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C8A020-03FC-9840-9BC7-0F8C4165D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Другие виды данных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AF49F4B-D0C9-1147-9DF4-D98C2FB8B1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/>
              <a:t>Бинарные файлы (картинки/видео и </a:t>
            </a:r>
            <a:r>
              <a:rPr lang="ru-RU" err="1"/>
              <a:t>тд</a:t>
            </a:r>
            <a:r>
              <a:rPr lang="ru-RU"/>
              <a:t>)</a:t>
            </a:r>
          </a:p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026C3BF-5B6B-0348-92EC-B8011AC2E33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7697" y="4942453"/>
            <a:ext cx="3247741" cy="3059115"/>
          </a:xfrm>
        </p:spPr>
        <p:txBody>
          <a:bodyPr/>
          <a:lstStyle/>
          <a:p>
            <a:r>
              <a:rPr lang="ru-RU"/>
              <a:t>Неструктурированные данные (</a:t>
            </a:r>
            <a:r>
              <a:rPr lang="ru-RU" err="1"/>
              <a:t>логи</a:t>
            </a:r>
            <a:r>
              <a:rPr lang="ru-RU"/>
              <a:t> в консоли)</a:t>
            </a:r>
          </a:p>
          <a:p>
            <a:endParaRPr lang="ru-RU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606D9EB-C872-2642-B610-464E0F1B4A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17</a:t>
            </a:fld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33B14D2-F34B-6A46-A5AB-D0996A1E94D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/>
          <a:stretch>
            <a:fillRect/>
          </a:stretch>
        </p:blipFill>
        <p:spPr>
          <a:xfrm>
            <a:off x="6945136" y="3619880"/>
            <a:ext cx="1296000" cy="990000"/>
          </a:xfr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EC1D74-C772-43E7-9095-CA4C59D427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240794" y="3618121"/>
            <a:ext cx="1296000" cy="990000"/>
          </a:xfrm>
          <a:prstGeom prst="rect">
            <a:avLst/>
          </a:prstGeom>
        </p:spPr>
      </p:pic>
      <p:sp>
        <p:nvSpPr>
          <p:cNvPr id="9" name="Текст 3">
            <a:extLst>
              <a:ext uri="{FF2B5EF4-FFF2-40B4-BE49-F238E27FC236}">
                <a16:creationId xmlns:a16="http://schemas.microsoft.com/office/drawing/2014/main" id="{11A3B24E-829A-4639-9214-9DF3EB2F25AF}"/>
              </a:ext>
            </a:extLst>
          </p:cNvPr>
          <p:cNvSpPr txBox="1">
            <a:spLocks/>
          </p:cNvSpPr>
          <p:nvPr/>
        </p:nvSpPr>
        <p:spPr>
          <a:xfrm>
            <a:off x="12334440" y="4873397"/>
            <a:ext cx="2581275" cy="3059115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Географические и геометрические данные</a:t>
            </a:r>
            <a:endParaRPr lang="ru-RU">
              <a:cs typeface="Arial"/>
            </a:endParaRPr>
          </a:p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C6DBA83-73E2-46CA-B62C-1B9088457A9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330572" y="3711013"/>
            <a:ext cx="1296000" cy="9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714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C8A020-03FC-9840-9BC7-0F8C4165D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Неструктурированные данные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606D9EB-C872-2642-B610-464E0F1B4A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dirty="0" smtClean="0"/>
              <a:pPr/>
              <a:t>18</a:t>
            </a:fld>
            <a:endParaRPr lang="ru-RU" dirty="0"/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11A3B24E-829A-4639-9214-9DF3EB2F25AF}"/>
              </a:ext>
            </a:extLst>
          </p:cNvPr>
          <p:cNvSpPr txBox="1">
            <a:spLocks/>
          </p:cNvSpPr>
          <p:nvPr/>
        </p:nvSpPr>
        <p:spPr>
          <a:xfrm>
            <a:off x="1084054" y="1504098"/>
            <a:ext cx="11624924" cy="5360959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/>
              <a:t>Данные не организованны в какую-либо заранее заданную модель.</a:t>
            </a:r>
            <a:endParaRPr lang="ru-RU" sz="2000">
              <a:cs typeface="Arial"/>
            </a:endParaRPr>
          </a:p>
          <a:p>
            <a:r>
              <a:rPr lang="ru-RU" sz="2000" dirty="0">
                <a:cs typeface="Arial"/>
              </a:rPr>
              <a:t>Часто сюда относятся </a:t>
            </a:r>
            <a:r>
              <a:rPr lang="ru-RU" sz="2000" dirty="0" err="1">
                <a:cs typeface="Arial"/>
              </a:rPr>
              <a:t>логи</a:t>
            </a:r>
            <a:r>
              <a:rPr lang="ru-RU" sz="2000" dirty="0">
                <a:cs typeface="Arial"/>
              </a:rPr>
              <a:t> каких-либо сервисов.</a:t>
            </a:r>
          </a:p>
          <a:p>
            <a:endParaRPr lang="ru-RU" sz="2000">
              <a:cs typeface="Arial"/>
            </a:endParaRPr>
          </a:p>
          <a:p>
            <a:r>
              <a:rPr lang="ru-RU" sz="2000" dirty="0">
                <a:cs typeface="Arial"/>
              </a:rPr>
              <a:t>Также выделяют третью категорию - </a:t>
            </a:r>
            <a:r>
              <a:rPr lang="ru-RU" sz="2000" dirty="0" err="1">
                <a:cs typeface="Arial"/>
              </a:rPr>
              <a:t>полуструктурированные</a:t>
            </a:r>
            <a:r>
              <a:rPr lang="ru-RU" sz="2000" dirty="0">
                <a:cs typeface="Arial"/>
              </a:rPr>
              <a:t> данные.</a:t>
            </a:r>
            <a:endParaRPr lang="ru-RU">
              <a:cs typeface="Arial"/>
            </a:endParaRPr>
          </a:p>
          <a:p>
            <a:r>
              <a:rPr lang="ru-RU" sz="2000" dirty="0">
                <a:cs typeface="Arial"/>
              </a:rPr>
              <a:t>Сюда </a:t>
            </a:r>
            <a:r>
              <a:rPr lang="ru-RU" sz="2000" dirty="0">
                <a:cs typeface="Arial"/>
                <a:hlinkClick r:id="rId2"/>
              </a:rPr>
              <a:t>относят</a:t>
            </a:r>
            <a:r>
              <a:rPr lang="ru-RU" sz="2000" dirty="0">
                <a:cs typeface="Arial"/>
              </a:rPr>
              <a:t> в том числе документно-ориентированные БД.</a:t>
            </a:r>
            <a:endParaRPr lang="ru-RU">
              <a:cs typeface="Arial"/>
            </a:endParaRPr>
          </a:p>
          <a:p>
            <a:endParaRPr lang="ru-RU" sz="2000">
              <a:cs typeface="Arial"/>
            </a:endParaRPr>
          </a:p>
          <a:p>
            <a:r>
              <a:rPr lang="ru-RU" sz="2000" dirty="0">
                <a:cs typeface="Arial"/>
              </a:rPr>
              <a:t>Картинка из</a:t>
            </a:r>
            <a:r>
              <a:rPr lang="ru-RU" sz="2000" dirty="0">
                <a:solidFill>
                  <a:srgbClr val="0070C0"/>
                </a:solidFill>
                <a:cs typeface="Arial"/>
              </a:rPr>
              <a:t> </a:t>
            </a:r>
            <a:r>
              <a:rPr lang="ru-RU" sz="2000" dirty="0">
                <a:solidFill>
                  <a:srgbClr val="0070C0"/>
                </a:solidFill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статьи</a:t>
            </a:r>
            <a:r>
              <a:rPr lang="ru-RU" sz="2000" dirty="0">
                <a:solidFill>
                  <a:srgbClr val="0070C0"/>
                </a:solidFill>
                <a:cs typeface="Arial"/>
              </a:rPr>
              <a:t>.</a:t>
            </a:r>
            <a:endParaRPr lang="ru-RU" sz="2000" dirty="0">
              <a:solidFill>
                <a:srgbClr val="000000"/>
              </a:solidFill>
              <a:cs typeface="Arial"/>
            </a:endParaRPr>
          </a:p>
          <a:p>
            <a:endParaRPr lang="ru-RU" sz="2000">
              <a:cs typeface="Arial"/>
            </a:endParaRPr>
          </a:p>
        </p:txBody>
      </p:sp>
      <p:pic>
        <p:nvPicPr>
          <p:cNvPr id="16" name="Рисунок 1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30F60C9-4257-4992-8F5E-50DAD152C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410" y="4185905"/>
            <a:ext cx="9446978" cy="431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64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17337088" cy="9752013"/>
          </a:xfrm>
          <a:prstGeom prst="rect">
            <a:avLst/>
          </a:prstGeom>
          <a:solidFill>
            <a:srgbClr val="31C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0" y="3097033"/>
            <a:ext cx="17424000" cy="1074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4" name="Текст 3"/>
          <p:cNvSpPr txBox="1">
            <a:spLocks/>
          </p:cNvSpPr>
          <p:nvPr/>
        </p:nvSpPr>
        <p:spPr>
          <a:xfrm>
            <a:off x="2412000" y="2298699"/>
            <a:ext cx="11298237" cy="6189664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>
                <a:solidFill>
                  <a:schemeClr val="bg1"/>
                </a:solidFill>
              </a:rPr>
              <a:t>Что такое БД</a:t>
            </a:r>
            <a:endParaRPr lang="ru-RU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/>
              <a:t>Зачем нужны СУБД</a:t>
            </a:r>
            <a:endParaRPr lang="ru-RU"/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ru-RU" sz="3200">
                <a:solidFill>
                  <a:schemeClr val="bg1"/>
                </a:solidFill>
              </a:rPr>
              <a:t>Реляционные</a:t>
            </a:r>
            <a:r>
              <a:rPr lang="ru-RU" sz="3200">
                <a:solidFill>
                  <a:schemeClr val="bg1"/>
                </a:solidFill>
                <a:ea typeface="+mn-lt"/>
                <a:cs typeface="+mn-lt"/>
              </a:rPr>
              <a:t> СУБД</a:t>
            </a:r>
            <a:endParaRPr lang="ru-RU" sz="3200">
              <a:solidFill>
                <a:schemeClr val="bg1"/>
              </a:solidFill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>
                <a:solidFill>
                  <a:schemeClr val="bg1"/>
                </a:solidFill>
              </a:rPr>
              <a:t>Аналитические БД</a:t>
            </a:r>
            <a:endParaRPr lang="en-US"/>
          </a:p>
          <a:p>
            <a:pPr>
              <a:buClr>
                <a:srgbClr val="195FF6"/>
              </a:buClr>
            </a:pPr>
            <a:endParaRPr lang="en-US" sz="3200">
              <a:solidFill>
                <a:schemeClr val="bg1"/>
              </a:solidFill>
            </a:endParaRPr>
          </a:p>
          <a:p>
            <a:pPr>
              <a:buClr>
                <a:srgbClr val="195FF6"/>
              </a:buClr>
            </a:pPr>
            <a:endParaRPr lang="ru-RU" sz="3200">
              <a:solidFill>
                <a:schemeClr val="bg1"/>
              </a:solidFill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2412000" y="574676"/>
            <a:ext cx="11298237" cy="113506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Agenda</a:t>
            </a:r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672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17337088" cy="9752013"/>
          </a:xfrm>
          <a:prstGeom prst="rect">
            <a:avLst/>
          </a:prstGeom>
          <a:solidFill>
            <a:srgbClr val="31C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-1" y="2103120"/>
            <a:ext cx="17424000" cy="1074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4" name="Текст 3"/>
          <p:cNvSpPr txBox="1">
            <a:spLocks/>
          </p:cNvSpPr>
          <p:nvPr/>
        </p:nvSpPr>
        <p:spPr>
          <a:xfrm>
            <a:off x="2412000" y="2298699"/>
            <a:ext cx="11298237" cy="6189664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>
                <a:cs typeface="Arial"/>
              </a:rPr>
              <a:t>Что такое БД</a:t>
            </a:r>
            <a:endParaRPr lang="ru-RU"/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>
                <a:solidFill>
                  <a:schemeClr val="bg1"/>
                </a:solidFill>
              </a:rPr>
              <a:t>Зачем нужны СУБД</a:t>
            </a:r>
            <a:endParaRPr lang="ru-RU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ru-RU" sz="3200">
                <a:solidFill>
                  <a:schemeClr val="bg1"/>
                </a:solidFill>
              </a:rPr>
              <a:t>Реляционные</a:t>
            </a:r>
            <a:r>
              <a:rPr lang="ru-RU" sz="3200">
                <a:solidFill>
                  <a:schemeClr val="bg1"/>
                </a:solidFill>
                <a:ea typeface="+mn-lt"/>
                <a:cs typeface="+mn-lt"/>
              </a:rPr>
              <a:t> СУБД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>
              <a:solidFill>
                <a:schemeClr val="bg1"/>
              </a:solidFill>
              <a:cs typeface="Arial"/>
            </a:endParaRPr>
          </a:p>
          <a:p>
            <a:r>
              <a:rPr lang="ru-RU" sz="3200">
                <a:solidFill>
                  <a:schemeClr val="bg1"/>
                </a:solidFill>
                <a:ea typeface="+mn-lt"/>
                <a:cs typeface="+mn-lt"/>
              </a:rPr>
              <a:t>Аналитические БД</a:t>
            </a:r>
            <a:endParaRPr lang="ru-RU">
              <a:solidFill>
                <a:schemeClr val="bg1"/>
              </a:solidFill>
            </a:endParaRPr>
          </a:p>
          <a:p>
            <a:pPr>
              <a:buClr>
                <a:srgbClr val="195FF6"/>
              </a:buClr>
            </a:pPr>
            <a:endParaRPr lang="en-US" sz="3200">
              <a:solidFill>
                <a:schemeClr val="bg1"/>
              </a:solidFill>
              <a:cs typeface="Arial"/>
            </a:endParaRPr>
          </a:p>
          <a:p>
            <a:pPr>
              <a:buClr>
                <a:srgbClr val="195FF6"/>
              </a:buClr>
            </a:pPr>
            <a:endParaRPr lang="ru-RU" sz="3200">
              <a:solidFill>
                <a:schemeClr val="bg1"/>
              </a:solidFill>
              <a:cs typeface="Arial"/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2412000" y="574676"/>
            <a:ext cx="11298237" cy="113506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Agenda</a:t>
            </a:r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876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Папка с файлами - хорошая БД?</a:t>
            </a:r>
          </a:p>
        </p:txBody>
      </p:sp>
    </p:spTree>
    <p:extLst>
      <p:ext uri="{BB962C8B-B14F-4D97-AF65-F5344CB8AC3E}">
        <p14:creationId xmlns:p14="http://schemas.microsoft.com/office/powerpoint/2010/main" val="298297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ea typeface="+mj-lt"/>
                <a:cs typeface="+mj-lt"/>
              </a:rPr>
              <a:t>Что не стоит считать БД</a:t>
            </a:r>
            <a:endParaRPr lang="ru-RU" b="0">
              <a:ea typeface="+mj-lt"/>
              <a:cs typeface="+mj-lt"/>
            </a:endParaRPr>
          </a:p>
          <a:p>
            <a:endParaRPr lang="ru-RU">
              <a:cs typeface="Arial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8099865" cy="6189663"/>
          </a:xfrm>
        </p:spPr>
        <p:txBody>
          <a:bodyPr/>
          <a:lstStyle/>
          <a:p>
            <a:r>
              <a:rPr lang="ru-RU"/>
              <a:t>Можно ли качестве базы данных можно использовать просто папку с файлами? Это решает задачу хранения информации структурированным способом.</a:t>
            </a:r>
            <a:endParaRPr lang="ru-RU">
              <a:cs typeface="Arial"/>
            </a:endParaRPr>
          </a:p>
          <a:p>
            <a:pPr lvl="1"/>
            <a:r>
              <a:rPr lang="ru-RU"/>
              <a:t>Давайте вспомним определение БД:</a:t>
            </a:r>
            <a:endParaRPr lang="en-US">
              <a:cs typeface="Arial"/>
            </a:endParaRPr>
          </a:p>
          <a:p>
            <a:pPr marL="539750" lvl="2" indent="-539750"/>
            <a:r>
              <a:rPr lang="ru-RU"/>
              <a:t>Как решить проблему управления доступом (разные права разным пользователям) ?</a:t>
            </a:r>
            <a:endParaRPr lang="ru-RU">
              <a:cs typeface="Arial"/>
            </a:endParaRPr>
          </a:p>
          <a:p>
            <a:pPr marL="539750" lvl="2" indent="-539750"/>
            <a:r>
              <a:rPr lang="ru-RU">
                <a:cs typeface="Arial"/>
              </a:rPr>
              <a:t>Как происходит обработка данных и их изменение?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>
                <a:solidFill>
                  <a:schemeClr val="bg1"/>
                </a:solidFill>
              </a:rPr>
              <a:pPr/>
              <a:t>21</a:t>
            </a:fld>
            <a:endParaRPr lang="ru-RU">
              <a:solidFill>
                <a:schemeClr val="bg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2281896" y="2431885"/>
            <a:ext cx="1104167" cy="1052454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 err="1">
                <a:solidFill>
                  <a:schemeClr val="bg1"/>
                </a:solidFill>
              </a:rPr>
              <a:t>Пап</a:t>
            </a: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ка</a:t>
            </a:r>
            <a:r>
              <a:rPr lang="en-US" sz="1800">
                <a:solidFill>
                  <a:schemeClr val="bg1"/>
                </a:solidFill>
              </a:rPr>
              <a:t> 0</a:t>
            </a:r>
            <a:endParaRPr lang="ru-RU">
              <a:solidFill>
                <a:schemeClr val="bg1"/>
              </a:solidFill>
              <a:cs typeface="Arial" panose="020B0604020202020204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05866287-AE23-4729-8E6A-C73DC2E6EA3D}"/>
              </a:ext>
            </a:extLst>
          </p:cNvPr>
          <p:cNvSpPr/>
          <p:nvPr/>
        </p:nvSpPr>
        <p:spPr>
          <a:xfrm>
            <a:off x="10925024" y="3990961"/>
            <a:ext cx="1104167" cy="1052454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 err="1">
                <a:solidFill>
                  <a:schemeClr val="bg1"/>
                </a:solidFill>
              </a:rPr>
              <a:t>Пап</a:t>
            </a: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ка</a:t>
            </a:r>
            <a:r>
              <a:rPr lang="en-US" sz="1800">
                <a:solidFill>
                  <a:schemeClr val="bg1"/>
                </a:solidFill>
              </a:rPr>
              <a:t> 1</a:t>
            </a:r>
            <a:endParaRPr lang="ru-RU">
              <a:solidFill>
                <a:schemeClr val="bg1"/>
              </a:solidFill>
              <a:cs typeface="Arial" panose="020B0604020202020204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476BD764-21F4-4DD6-9F18-7FF2E365F508}"/>
              </a:ext>
            </a:extLst>
          </p:cNvPr>
          <p:cNvSpPr/>
          <p:nvPr/>
        </p:nvSpPr>
        <p:spPr>
          <a:xfrm>
            <a:off x="13743334" y="3990960"/>
            <a:ext cx="1104167" cy="1052454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 err="1">
                <a:solidFill>
                  <a:schemeClr val="bg1"/>
                </a:solidFill>
              </a:rPr>
              <a:t>Пап</a:t>
            </a: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ка</a:t>
            </a:r>
            <a:r>
              <a:rPr lang="en-US" sz="1800">
                <a:solidFill>
                  <a:schemeClr val="bg1"/>
                </a:solidFill>
              </a:rPr>
              <a:t> 2</a:t>
            </a:r>
            <a:endParaRPr lang="ru-RU">
              <a:solidFill>
                <a:schemeClr val="bg1"/>
              </a:solidFill>
              <a:cs typeface="Arial" panose="020B0604020202020204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1F94DEA5-EF44-4228-B3EB-C10877C65A4C}"/>
              </a:ext>
            </a:extLst>
          </p:cNvPr>
          <p:cNvSpPr/>
          <p:nvPr/>
        </p:nvSpPr>
        <p:spPr>
          <a:xfrm>
            <a:off x="10367340" y="5667701"/>
            <a:ext cx="1104167" cy="1052454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 err="1">
                <a:solidFill>
                  <a:schemeClr val="bg1"/>
                </a:solidFill>
              </a:rPr>
              <a:t>Файл</a:t>
            </a:r>
            <a:r>
              <a:rPr lang="en-US" sz="1800">
                <a:solidFill>
                  <a:schemeClr val="bg1"/>
                </a:solidFill>
              </a:rPr>
              <a:t> 1</a:t>
            </a:r>
            <a:endParaRPr lang="ru-RU">
              <a:solidFill>
                <a:schemeClr val="bg1"/>
              </a:solidFill>
              <a:cs typeface="Arial" panose="020B0604020202020204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3E71246C-9163-4F0C-A768-225B02B360C0}"/>
              </a:ext>
            </a:extLst>
          </p:cNvPr>
          <p:cNvSpPr/>
          <p:nvPr/>
        </p:nvSpPr>
        <p:spPr>
          <a:xfrm>
            <a:off x="11727293" y="5667701"/>
            <a:ext cx="1104167" cy="1052454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 err="1">
                <a:solidFill>
                  <a:schemeClr val="bg1"/>
                </a:solidFill>
              </a:rPr>
              <a:t>Файл</a:t>
            </a:r>
            <a:r>
              <a:rPr lang="en-US" sz="1800">
                <a:solidFill>
                  <a:schemeClr val="bg1"/>
                </a:solidFill>
              </a:rPr>
              <a:t> 2</a:t>
            </a:r>
            <a:endParaRPr lang="en-US" sz="1800">
              <a:solidFill>
                <a:schemeClr val="bg1"/>
              </a:solidFill>
              <a:cs typeface="Arial" panose="020B0604020202020204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2191C8B-8E85-4F0A-B6B3-7D775EA256C8}"/>
              </a:ext>
            </a:extLst>
          </p:cNvPr>
          <p:cNvSpPr/>
          <p:nvPr/>
        </p:nvSpPr>
        <p:spPr>
          <a:xfrm>
            <a:off x="13190031" y="5667701"/>
            <a:ext cx="1104167" cy="1052454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 err="1">
                <a:solidFill>
                  <a:schemeClr val="bg1"/>
                </a:solidFill>
              </a:rPr>
              <a:t>Файл</a:t>
            </a:r>
            <a:r>
              <a:rPr lang="en-US" sz="1800">
                <a:solidFill>
                  <a:schemeClr val="bg1"/>
                </a:solidFill>
              </a:rPr>
              <a:t> 3</a:t>
            </a:r>
            <a:endParaRPr lang="ru-RU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CB6240D9-87B6-478D-AF2A-3EAE22DBD159}"/>
              </a:ext>
            </a:extLst>
          </p:cNvPr>
          <p:cNvSpPr/>
          <p:nvPr/>
        </p:nvSpPr>
        <p:spPr>
          <a:xfrm>
            <a:off x="14486734" y="5667701"/>
            <a:ext cx="1104167" cy="1052454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 err="1">
                <a:solidFill>
                  <a:schemeClr val="bg1"/>
                </a:solidFill>
              </a:rPr>
              <a:t>Файл</a:t>
            </a:r>
            <a:r>
              <a:rPr lang="en-US" sz="1800">
                <a:solidFill>
                  <a:schemeClr val="bg1"/>
                </a:solidFill>
              </a:rPr>
              <a:t> 4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9445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Использование файлов, №1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14590804" cy="6189663"/>
          </a:xfrm>
        </p:spPr>
        <p:txBody>
          <a:bodyPr/>
          <a:lstStyle/>
          <a:p>
            <a:pPr marL="0" lvl="2" indent="0">
              <a:buNone/>
            </a:pPr>
            <a:r>
              <a:rPr lang="ru-RU"/>
              <a:t>1. Файлы/папки отвечают только за формат хранения, а значит для обработки данных нужны отдельные инструменты. Проблема выбора инструмента состоит в том, чтобы обычно данные в БД потребляют много различных пользователей с помощью разных технологий (</a:t>
            </a:r>
            <a:r>
              <a:rPr lang="ru-RU" err="1"/>
              <a:t>реалтайм</a:t>
            </a:r>
            <a:r>
              <a:rPr lang="ru-RU"/>
              <a:t> </a:t>
            </a:r>
            <a:r>
              <a:rPr lang="ru-RU" err="1"/>
              <a:t>фронтенд</a:t>
            </a:r>
            <a:r>
              <a:rPr lang="ru-RU"/>
              <a:t> и бэкенд сервисы, аналитики, отчетность и </a:t>
            </a:r>
            <a:r>
              <a:rPr lang="ru-RU" err="1"/>
              <a:t>тд</a:t>
            </a:r>
            <a:r>
              <a:rPr lang="ru-RU"/>
              <a:t>).</a:t>
            </a:r>
            <a:endParaRPr lang="ru-RU">
              <a:cs typeface="Arial"/>
            </a:endParaRPr>
          </a:p>
          <a:p>
            <a:pPr marL="0" lvl="2" indent="0">
              <a:buNone/>
            </a:pPr>
            <a:r>
              <a:rPr lang="ru-RU">
                <a:cs typeface="Arial"/>
              </a:rPr>
              <a:t>2. Доступ к папкам/файлам регулируется на уровне операционной системы.</a:t>
            </a:r>
          </a:p>
          <a:p>
            <a:pPr marL="539750" lvl="2" indent="-539750">
              <a:buClr>
                <a:srgbClr val="000000"/>
              </a:buClr>
              <a:buFont typeface=".AppleSystemUIFont"/>
              <a:buChar char="—"/>
            </a:pPr>
            <a:r>
              <a:rPr lang="ru-RU">
                <a:ea typeface="+mn-lt"/>
                <a:cs typeface="+mn-lt"/>
              </a:rPr>
              <a:t>Чтобы зайти под другим пользователем, нужно </a:t>
            </a:r>
            <a:r>
              <a:rPr lang="ru-RU" err="1">
                <a:ea typeface="+mn-lt"/>
                <a:cs typeface="+mn-lt"/>
              </a:rPr>
              <a:t>перелогиниться</a:t>
            </a:r>
            <a:r>
              <a:rPr lang="ru-RU">
                <a:ea typeface="+mn-lt"/>
                <a:cs typeface="+mn-lt"/>
              </a:rPr>
              <a:t>!</a:t>
            </a:r>
          </a:p>
          <a:p>
            <a:pPr marL="539750" lvl="2" indent="-539750">
              <a:buFont typeface=".AppleSystemUIFont"/>
              <a:buChar char="—"/>
            </a:pPr>
            <a:r>
              <a:rPr lang="ru-RU">
                <a:ea typeface="+mn-lt"/>
                <a:cs typeface="+mn-lt"/>
              </a:rPr>
              <a:t>Обычно операционная система запрещает одновременное чтение файла и запись в него.</a:t>
            </a:r>
            <a:endParaRPr lang="ru-RU">
              <a:cs typeface="Arial"/>
            </a:endParaRPr>
          </a:p>
          <a:p>
            <a:pPr marL="0" lvl="2" indent="0">
              <a:buNone/>
            </a:pPr>
            <a:endParaRPr lang="ru-RU"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7838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Использование файлов, №2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14590804" cy="6189663"/>
          </a:xfrm>
        </p:spPr>
        <p:txBody>
          <a:bodyPr/>
          <a:lstStyle/>
          <a:p>
            <a:pPr marL="0" lvl="2" indent="0">
              <a:buNone/>
            </a:pPr>
            <a:r>
              <a:rPr lang="ru-RU"/>
              <a:t>Самая главная проблема - </a:t>
            </a:r>
            <a:r>
              <a:rPr lang="ru-RU">
                <a:ea typeface="+mn-lt"/>
                <a:cs typeface="+mn-lt"/>
              </a:rPr>
              <a:t>у папков с файлами нет структуру. </a:t>
            </a:r>
          </a:p>
          <a:p>
            <a:pPr marL="0" lvl="2" indent="0">
              <a:buNone/>
            </a:pPr>
            <a:r>
              <a:rPr lang="ru-RU">
                <a:ea typeface="+mn-lt"/>
                <a:cs typeface="+mn-lt"/>
              </a:rPr>
              <a:t>Т.е. непонятно, какой файлы и какая его часть содержит нужный нам кусок данных.</a:t>
            </a:r>
            <a:endParaRPr lang="ru-RU">
              <a:cs typeface="Arial"/>
            </a:endParaRPr>
          </a:p>
          <a:p>
            <a:pPr marL="0" lvl="2" indent="0">
              <a:buNone/>
            </a:pPr>
            <a:endParaRPr lang="ru-RU">
              <a:cs typeface="Arial"/>
            </a:endParaRPr>
          </a:p>
          <a:p>
            <a:pPr marL="0" lvl="2" indent="0">
              <a:buNone/>
            </a:pPr>
            <a:r>
              <a:rPr lang="ru-RU">
                <a:cs typeface="Arial"/>
              </a:rPr>
              <a:t>Это называется метаданные, и это такой же необходимая часть БД, как и сами данные. Применительно к CSV - нужно знать название/смысле каждой колонки, а также ее тип (число/строка и </a:t>
            </a:r>
            <a:r>
              <a:rPr lang="ru-RU" err="1">
                <a:cs typeface="Arial"/>
              </a:rPr>
              <a:t>тд</a:t>
            </a:r>
            <a:r>
              <a:rPr lang="ru-RU">
                <a:cs typeface="Arial"/>
              </a:rPr>
              <a:t>, мы поговорим об этом ниже) и ограничения.</a:t>
            </a:r>
          </a:p>
          <a:p>
            <a:pPr marL="0" lvl="2" indent="0">
              <a:buNone/>
            </a:pPr>
            <a:endParaRPr lang="ru-RU">
              <a:cs typeface="Arial"/>
            </a:endParaRPr>
          </a:p>
          <a:p>
            <a:pPr marL="0" lvl="2" indent="0">
              <a:buNone/>
            </a:pPr>
            <a:r>
              <a:rPr lang="ru-RU">
                <a:cs typeface="Arial"/>
              </a:rPr>
              <a:t>В аналитике мы будем называть это </a:t>
            </a:r>
            <a:r>
              <a:rPr lang="ru-RU" b="1">
                <a:cs typeface="Arial"/>
              </a:rPr>
              <a:t>схемой данных</a:t>
            </a:r>
            <a:r>
              <a:rPr lang="ru-RU">
                <a:cs typeface="Arial"/>
              </a:rPr>
              <a:t>.</a:t>
            </a:r>
          </a:p>
          <a:p>
            <a:pPr marL="0" lvl="2" indent="0">
              <a:buNone/>
            </a:pPr>
            <a:endParaRPr lang="ru-RU"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1427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Ограничения по размеру памяти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24</a:t>
            </a:fld>
            <a:endParaRPr lang="ru-RU"/>
          </a:p>
        </p:txBody>
      </p:sp>
      <p:graphicFrame>
        <p:nvGraphicFramePr>
          <p:cNvPr id="5" name="Объект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7973897"/>
              </p:ext>
            </p:extLst>
          </p:nvPr>
        </p:nvGraphicFramePr>
        <p:xfrm>
          <a:off x="909979" y="2121379"/>
          <a:ext cx="7620268" cy="2952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29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4368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err="1"/>
                        <a:t>Где</a:t>
                      </a:r>
                      <a:r>
                        <a:rPr lang="en-US" sz="1800"/>
                        <a:t> </a:t>
                      </a:r>
                      <a:r>
                        <a:rPr lang="en-US" sz="1800" err="1"/>
                        <a:t>хранить</a:t>
                      </a:r>
                    </a:p>
                  </a:txBody>
                  <a:tcPr marL="216000" marR="360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err="1"/>
                        <a:t>Максимальный</a:t>
                      </a:r>
                      <a:r>
                        <a:rPr lang="en-US" sz="1800"/>
                        <a:t> </a:t>
                      </a:r>
                      <a:r>
                        <a:rPr lang="en-US" sz="1800" err="1"/>
                        <a:t>размер</a:t>
                      </a:r>
                    </a:p>
                  </a:txBody>
                  <a:tcPr marL="216000" marR="14400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err="1"/>
                        <a:t>Файл</a:t>
                      </a:r>
                      <a:r>
                        <a:rPr lang="en-US" sz="1800"/>
                        <a:t> Excel</a:t>
                      </a:r>
                      <a:endParaRPr lang="ru-RU"/>
                    </a:p>
                  </a:txBody>
                  <a:tcPr marL="216000" marR="360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1 000 000 строк</a:t>
                      </a:r>
                      <a:endParaRPr lang="ru-RU"/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err="1"/>
                        <a:t>Файл</a:t>
                      </a:r>
                      <a:r>
                        <a:rPr lang="en-US" sz="1800"/>
                        <a:t> CSV / JSON</a:t>
                      </a:r>
                    </a:p>
                  </a:txBody>
                  <a:tcPr marL="216000" marR="360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16 TB</a:t>
                      </a:r>
                      <a:endParaRPr lang="ru-RU"/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err="1"/>
                        <a:t>Много</a:t>
                      </a:r>
                      <a:r>
                        <a:rPr lang="en-US" sz="1800"/>
                        <a:t> </a:t>
                      </a:r>
                      <a:r>
                        <a:rPr lang="en-US" sz="1800" err="1"/>
                        <a:t>файлов</a:t>
                      </a:r>
                      <a:endParaRPr lang="ru-RU" err="1"/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(</a:t>
                      </a:r>
                      <a:r>
                        <a:rPr lang="en-US" sz="1800" err="1"/>
                        <a:t>весь</a:t>
                      </a:r>
                      <a:r>
                        <a:rPr lang="en-US" sz="1800"/>
                        <a:t> </a:t>
                      </a:r>
                      <a:r>
                        <a:rPr lang="en-US" sz="1800" err="1"/>
                        <a:t>жесткий</a:t>
                      </a:r>
                      <a:r>
                        <a:rPr lang="en-US" sz="1800"/>
                        <a:t> </a:t>
                      </a:r>
                      <a:r>
                        <a:rPr lang="en-US" sz="1800" err="1"/>
                        <a:t>диск</a:t>
                      </a:r>
                      <a:r>
                        <a:rPr lang="en-US" sz="1800"/>
                        <a:t>) </a:t>
                      </a:r>
                      <a:endParaRPr lang="ru-RU"/>
                    </a:p>
                  </a:txBody>
                  <a:tcPr marL="216000" marR="360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8 PB</a:t>
                      </a:r>
                      <a:endParaRPr lang="ru-RU"/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 err="1">
                          <a:latin typeface="Arial"/>
                        </a:rPr>
                        <a:t>Типичный</a:t>
                      </a:r>
                      <a:r>
                        <a:rPr lang="en-US" sz="1800" b="1" i="0" u="none" strike="noStrike" noProof="0">
                          <a:latin typeface="Arial"/>
                        </a:rPr>
                        <a:t> DWH в </a:t>
                      </a:r>
                      <a:r>
                        <a:rPr lang="en-US" sz="1800" b="1" i="0" u="none" strike="noStrike" noProof="0" err="1">
                          <a:latin typeface="Arial"/>
                        </a:rPr>
                        <a:t>большой</a:t>
                      </a:r>
                      <a:r>
                        <a:rPr lang="en-US" sz="1800" b="1" i="0" u="none" strike="noStrike" noProof="0">
                          <a:latin typeface="Arial"/>
                        </a:rPr>
                        <a:t> </a:t>
                      </a:r>
                      <a:r>
                        <a:rPr lang="en-US" sz="1800" b="1" i="0" u="none" strike="noStrike" noProof="0" err="1">
                          <a:latin typeface="Arial"/>
                        </a:rPr>
                        <a:t>компании</a:t>
                      </a:r>
                      <a:endParaRPr lang="en-US" sz="1800" b="1" err="1"/>
                    </a:p>
                  </a:txBody>
                  <a:tcPr marL="216000" marR="360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ru-RU" sz="1800" b="1"/>
                        <a:t>Сотни PB (</a:t>
                      </a:r>
                      <a:r>
                        <a:rPr lang="ru-RU" sz="1800" b="1">
                          <a:hlinkClick r:id="rId2"/>
                        </a:rPr>
                        <a:t>Netflix, 2020</a:t>
                      </a:r>
                      <a:r>
                        <a:rPr lang="ru-RU" sz="1800" b="1"/>
                        <a:t>;</a:t>
                      </a:r>
                      <a:endParaRPr lang="ru-RU"/>
                    </a:p>
                    <a:p>
                      <a:pPr marL="0" marR="0" lvl="0" indent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ru-RU" sz="1800" b="1">
                          <a:hlinkClick r:id="rId3"/>
                        </a:rPr>
                        <a:t>Uber, 2018</a:t>
                      </a:r>
                      <a:r>
                        <a:rPr lang="ru-RU" sz="1800" b="1"/>
                        <a:t>)</a:t>
                      </a:r>
                      <a:endParaRPr lang="ru-RU"/>
                    </a:p>
                  </a:txBody>
                  <a:tcPr marL="216000" marR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81085" y="7342027"/>
            <a:ext cx="6064674" cy="772107"/>
          </a:xfrm>
          <a:prstGeom prst="rect">
            <a:avLst/>
          </a:prstGeom>
          <a:noFill/>
        </p:spPr>
        <p:txBody>
          <a:bodyPr wrap="none" lIns="0" tIns="108000" rIns="0" bIns="108000" rtlCol="0" anchor="t">
            <a:spAutoFit/>
          </a:bodyPr>
          <a:lstStyle/>
          <a:p>
            <a:r>
              <a:rPr lang="ru-RU" sz="1800">
                <a:cs typeface="Arial"/>
              </a:rPr>
              <a:t>В ближайшие годы DWH будут измеряться Экзабайтами</a:t>
            </a:r>
          </a:p>
          <a:p>
            <a:r>
              <a:rPr lang="ru-RU" sz="1800"/>
              <a:t>.</a:t>
            </a:r>
            <a:endParaRPr lang="ru-RU" sz="1800">
              <a:cs typeface="Arial" panose="020B0604020202020204"/>
            </a:endParaRP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1290461" y="5266355"/>
            <a:ext cx="15825" cy="2027074"/>
          </a:xfrm>
          <a:prstGeom prst="line">
            <a:avLst/>
          </a:prstGeom>
          <a:ln w="19050">
            <a:solidFill>
              <a:schemeClr val="accent1"/>
            </a:solidFill>
            <a:headEnd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8683641" y="4246620"/>
            <a:ext cx="1327689" cy="696685"/>
          </a:xfrm>
          <a:prstGeom prst="line">
            <a:avLst/>
          </a:prstGeom>
          <a:ln w="19050">
            <a:solidFill>
              <a:schemeClr val="accent1"/>
            </a:solidFill>
            <a:headEnd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8746893" y="3579949"/>
            <a:ext cx="1327689" cy="696685"/>
          </a:xfrm>
          <a:prstGeom prst="line">
            <a:avLst/>
          </a:prstGeom>
          <a:ln w="19050">
            <a:solidFill>
              <a:schemeClr val="accent1"/>
            </a:solidFill>
            <a:headEnd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344052" y="4703405"/>
            <a:ext cx="1379086" cy="495108"/>
          </a:xfrm>
          <a:prstGeom prst="rect">
            <a:avLst/>
          </a:prstGeom>
          <a:noFill/>
        </p:spPr>
        <p:txBody>
          <a:bodyPr wrap="square" lIns="0" tIns="108000" rIns="0" bIns="108000" rtlCol="0" anchor="t">
            <a:spAutoFit/>
          </a:bodyPr>
          <a:lstStyle/>
          <a:p>
            <a:r>
              <a:rPr lang="ru-RU" sz="1800">
                <a:cs typeface="Arial"/>
              </a:rPr>
              <a:t>Для </a:t>
            </a:r>
            <a:r>
              <a:rPr lang="ru-RU" sz="1800" err="1">
                <a:cs typeface="Arial"/>
              </a:rPr>
              <a:t>ntfs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344051" y="3932367"/>
            <a:ext cx="3958679" cy="772107"/>
          </a:xfrm>
          <a:prstGeom prst="rect">
            <a:avLst/>
          </a:prstGeom>
          <a:noFill/>
        </p:spPr>
        <p:txBody>
          <a:bodyPr wrap="square" lIns="0" tIns="108000" rIns="0" bIns="108000" rtlCol="0" anchor="t">
            <a:spAutoFit/>
          </a:bodyPr>
          <a:lstStyle/>
          <a:p>
            <a:r>
              <a:rPr lang="ru-RU" sz="1800">
                <a:ea typeface="+mn-lt"/>
                <a:cs typeface="+mn-lt"/>
              </a:rPr>
              <a:t>Для файловой системы ext4 в </a:t>
            </a:r>
            <a:r>
              <a:rPr lang="ru-RU" sz="1800" err="1">
                <a:ea typeface="+mn-lt"/>
                <a:cs typeface="+mn-lt"/>
              </a:rPr>
              <a:t>linux</a:t>
            </a:r>
            <a:r>
              <a:rPr lang="ru-RU" sz="1800">
                <a:ea typeface="+mn-lt"/>
                <a:cs typeface="+mn-lt"/>
              </a:rPr>
              <a:t>.</a:t>
            </a:r>
          </a:p>
          <a:p>
            <a:endParaRPr lang="ru-RU" sz="18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913243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Масштабирование БД</a:t>
            </a:r>
            <a:endParaRPr lang="ru-RU">
              <a:cs typeface="Arial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25</a:t>
            </a:fld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6036925" y="4650010"/>
            <a:ext cx="3519487" cy="826885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400">
                <a:solidFill>
                  <a:schemeClr val="bg1"/>
                </a:solidFill>
              </a:rPr>
              <a:t>База данных</a:t>
            </a:r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6256135" y="6682740"/>
            <a:ext cx="3503614" cy="826885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400">
                <a:solidFill>
                  <a:schemeClr val="bg1"/>
                </a:solidFill>
              </a:rPr>
              <a:t>Машина 2</a:t>
            </a:r>
            <a:endParaRPr lang="ru-RU" sz="2400">
              <a:solidFill>
                <a:schemeClr val="bg1"/>
              </a:solidFill>
              <a:cs typeface="Arial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081383" y="6682739"/>
            <a:ext cx="3519487" cy="826885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400">
                <a:solidFill>
                  <a:schemeClr val="bg1"/>
                </a:solidFill>
                <a:cs typeface="Arial"/>
              </a:rPr>
              <a:t>Машина 1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11417819" y="6682740"/>
            <a:ext cx="3503614" cy="826885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400">
                <a:solidFill>
                  <a:schemeClr val="bg1"/>
                </a:solidFill>
              </a:rPr>
              <a:t>Машина 3</a:t>
            </a:r>
            <a:endParaRPr lang="ru-RU"/>
          </a:p>
        </p:txBody>
      </p:sp>
      <p:grpSp>
        <p:nvGrpSpPr>
          <p:cNvPr id="27" name="Группа 26"/>
          <p:cNvGrpSpPr/>
          <p:nvPr/>
        </p:nvGrpSpPr>
        <p:grpSpPr>
          <a:xfrm>
            <a:off x="3955285" y="5523700"/>
            <a:ext cx="7776611" cy="1039848"/>
            <a:chOff x="2856555" y="3121051"/>
            <a:chExt cx="7776611" cy="1039848"/>
          </a:xfrm>
        </p:grpSpPr>
        <p:cxnSp>
          <p:nvCxnSpPr>
            <p:cNvPr id="13" name="Прямая со стрелкой 12"/>
            <p:cNvCxnSpPr/>
            <p:nvPr/>
          </p:nvCxnSpPr>
          <p:spPr>
            <a:xfrm>
              <a:off x="2856555" y="3674225"/>
              <a:ext cx="777661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 стрелкой 15"/>
            <p:cNvCxnSpPr/>
            <p:nvPr/>
          </p:nvCxnSpPr>
          <p:spPr>
            <a:xfrm>
              <a:off x="6702845" y="3121051"/>
              <a:ext cx="0" cy="103984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/>
            <p:cNvCxnSpPr/>
            <p:nvPr/>
          </p:nvCxnSpPr>
          <p:spPr>
            <a:xfrm>
              <a:off x="2863876" y="3663950"/>
              <a:ext cx="0" cy="49694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 стрелкой 25"/>
            <p:cNvCxnSpPr/>
            <p:nvPr/>
          </p:nvCxnSpPr>
          <p:spPr>
            <a:xfrm>
              <a:off x="10631362" y="3663950"/>
              <a:ext cx="0" cy="49694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Объект 2">
            <a:extLst>
              <a:ext uri="{FF2B5EF4-FFF2-40B4-BE49-F238E27FC236}">
                <a16:creationId xmlns:a16="http://schemas.microsoft.com/office/drawing/2014/main" id="{CAA37AED-502A-4732-9C80-05B8D9EDEC81}"/>
              </a:ext>
            </a:extLst>
          </p:cNvPr>
          <p:cNvSpPr txBox="1">
            <a:spLocks/>
          </p:cNvSpPr>
          <p:nvPr/>
        </p:nvSpPr>
        <p:spPr>
          <a:xfrm>
            <a:off x="1019477" y="1446478"/>
            <a:ext cx="12580937" cy="618966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Clr>
                <a:srgbClr val="000000"/>
              </a:buClr>
              <a:buNone/>
            </a:pPr>
            <a:r>
              <a:rPr lang="ru-RU">
                <a:cs typeface="Arial" panose="020B0604020202020204"/>
              </a:rPr>
              <a:t>Размер современных аналитических БД - десятки с сотни </a:t>
            </a:r>
            <a:r>
              <a:rPr lang="ru-RU" err="1">
                <a:cs typeface="Arial" panose="020B0604020202020204"/>
              </a:rPr>
              <a:t>нод</a:t>
            </a:r>
            <a:r>
              <a:rPr lang="ru-RU">
                <a:cs typeface="Arial" panose="020B0604020202020204"/>
              </a:rPr>
              <a:t> (машин).</a:t>
            </a:r>
          </a:p>
          <a:p>
            <a:pPr marL="0" lvl="2" indent="0">
              <a:buNone/>
            </a:pPr>
            <a:r>
              <a:rPr lang="ru-RU">
                <a:cs typeface="Arial" panose="020B0604020202020204"/>
              </a:rPr>
              <a:t>Суммарный размер Big Data кластера - тысячи и десятки тысяч </a:t>
            </a:r>
            <a:r>
              <a:rPr lang="ru-RU">
                <a:ea typeface="+mn-lt"/>
                <a:cs typeface="+mn-lt"/>
              </a:rPr>
              <a:t>процессоров</a:t>
            </a:r>
            <a:r>
              <a:rPr lang="ru-RU">
                <a:cs typeface="Arial" panose="020B0604020202020204"/>
              </a:rPr>
              <a:t>.</a:t>
            </a:r>
          </a:p>
          <a:p>
            <a:pPr marL="0" lvl="2" indent="0">
              <a:buNone/>
            </a:pPr>
            <a:endParaRPr lang="ru-RU">
              <a:cs typeface="Arial" panose="020B0604020202020204"/>
            </a:endParaRPr>
          </a:p>
          <a:p>
            <a:pPr marL="0" lvl="2" indent="0">
              <a:buNone/>
            </a:pPr>
            <a:r>
              <a:rPr lang="ru-RU">
                <a:cs typeface="Arial" panose="020B0604020202020204"/>
              </a:rPr>
              <a:t>Очевидно, что для этого используются специальные программы.</a:t>
            </a:r>
          </a:p>
          <a:p>
            <a:pPr marL="0" lvl="2" indent="0">
              <a:buNone/>
            </a:pPr>
            <a:endParaRPr lang="ru-RU"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4150084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СУБД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3294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Определение №2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lvl="2" indent="0">
              <a:buClr>
                <a:srgbClr val="000000"/>
              </a:buClr>
              <a:buNone/>
            </a:pPr>
            <a:r>
              <a:rPr lang="ru-RU" b="1"/>
              <a:t>Системы Управления База данных</a:t>
            </a:r>
            <a:r>
              <a:rPr lang="ru-RU"/>
              <a:t> (сокращенно </a:t>
            </a:r>
            <a:r>
              <a:rPr lang="ru-RU" b="1"/>
              <a:t>СУБД</a:t>
            </a:r>
            <a:r>
              <a:rPr lang="ru-RU"/>
              <a:t>) - специальные программы, выполняющие функции баз данных.</a:t>
            </a:r>
            <a:endParaRPr lang="ru-RU">
              <a:cs typeface="Arial" panose="020B0604020202020204"/>
            </a:endParaRPr>
          </a:p>
          <a:p>
            <a:pPr marL="0" lvl="2" indent="0">
              <a:buNone/>
            </a:pPr>
            <a:endParaRPr lang="ru-RU">
              <a:cs typeface="Arial" panose="020B0604020202020204"/>
            </a:endParaRPr>
          </a:p>
          <a:p>
            <a:pPr marL="0" lvl="2" indent="0">
              <a:buNone/>
            </a:pPr>
            <a:r>
              <a:rPr lang="ru-RU" err="1">
                <a:cs typeface="Arial" panose="020B0604020202020204"/>
              </a:rPr>
              <a:t>PostgreSQL</a:t>
            </a:r>
            <a:r>
              <a:rPr lang="ru-RU">
                <a:cs typeface="Arial" panose="020B0604020202020204"/>
              </a:rPr>
              <a:t>, MS SQL - это все примеры СУБД. </a:t>
            </a:r>
          </a:p>
          <a:p>
            <a:pPr marL="0" lvl="2" indent="0">
              <a:buNone/>
            </a:pPr>
            <a:endParaRPr lang="ru-RU">
              <a:cs typeface="Arial" panose="020B0604020202020204"/>
            </a:endParaRPr>
          </a:p>
          <a:p>
            <a:pPr marL="0" lvl="2" indent="0">
              <a:buNone/>
            </a:pPr>
            <a:r>
              <a:rPr lang="ru-RU">
                <a:cs typeface="Arial" panose="020B0604020202020204"/>
              </a:rPr>
              <a:t>На этом курсе мы будем изучать конкретные СУБД: </a:t>
            </a:r>
            <a:r>
              <a:rPr lang="ru-RU" err="1">
                <a:cs typeface="Arial" panose="020B0604020202020204"/>
              </a:rPr>
              <a:t>Vertica</a:t>
            </a:r>
            <a:r>
              <a:rPr lang="ru-RU">
                <a:cs typeface="Arial" panose="020B0604020202020204"/>
              </a:rPr>
              <a:t> и </a:t>
            </a:r>
            <a:r>
              <a:rPr lang="ru-RU" err="1">
                <a:cs typeface="Arial" panose="020B0604020202020204"/>
              </a:rPr>
              <a:t>Clickhouse</a:t>
            </a:r>
            <a:r>
              <a:rPr lang="ru-RU">
                <a:cs typeface="Arial" panose="020B0604020202020204"/>
              </a:rPr>
              <a:t>, он большинство изучаемого материала можно будет применять к другим БД.</a:t>
            </a:r>
            <a:endParaRPr lang="ru-RU"/>
          </a:p>
          <a:p>
            <a:pPr marL="0" lvl="2" indent="0">
              <a:buNone/>
            </a:pPr>
            <a:endParaRPr lang="ru-RU">
              <a:cs typeface="Arial" panose="020B0604020202020204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8182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150"/>
              <a:t>Широко-используемые </a:t>
            </a:r>
            <a:r>
              <a:rPr lang="ru-RU" sz="4150">
                <a:cs typeface="Arial"/>
              </a:rPr>
              <a:t>БД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>
                <a:solidFill>
                  <a:schemeClr val="bg1"/>
                </a:solidFill>
              </a:rPr>
              <a:pPr/>
              <a:t>28</a:t>
            </a:fld>
            <a:endParaRPr lang="ru-RU">
              <a:solidFill>
                <a:schemeClr val="bg1"/>
              </a:solidFill>
            </a:endParaRP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1F290096-74FC-494C-B770-1FB522039E0F}"/>
              </a:ext>
            </a:extLst>
          </p:cNvPr>
          <p:cNvSpPr txBox="1">
            <a:spLocks/>
          </p:cNvSpPr>
          <p:nvPr/>
        </p:nvSpPr>
        <p:spPr>
          <a:xfrm>
            <a:off x="2809605" y="2918089"/>
            <a:ext cx="3772373" cy="5684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1300213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1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13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1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39973" indent="-539973" algn="l" defTabSz="1300213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1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5971" indent="-539973" algn="l" defTabSz="1300213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1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899955" indent="-359982" algn="l" defTabSz="1300213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1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13" rtl="0" eaLnBrk="1" latinLnBrk="0" hangingPunct="1">
              <a:lnSpc>
                <a:spcPts val="2160"/>
              </a:lnSpc>
              <a:spcBef>
                <a:spcPts val="501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39973" indent="-539973" algn="l" defTabSz="1300213" rtl="0" eaLnBrk="1" latinLnBrk="0" hangingPunct="1">
              <a:lnSpc>
                <a:spcPts val="2160"/>
              </a:lnSpc>
              <a:spcBef>
                <a:spcPts val="501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5971" indent="-539973" algn="l" defTabSz="1300213" rtl="0" eaLnBrk="1" latinLnBrk="0" hangingPunct="1">
              <a:lnSpc>
                <a:spcPts val="2160"/>
              </a:lnSpc>
              <a:spcBef>
                <a:spcPts val="501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899955" indent="-359982" algn="l" defTabSz="1300213" rtl="0" eaLnBrk="1" latinLnBrk="0" hangingPunct="1">
              <a:lnSpc>
                <a:spcPts val="2160"/>
              </a:lnSpc>
              <a:spcBef>
                <a:spcPts val="501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2" indent="0"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300"/>
              <a:t>Существуют сотни, если не тысячи СУБД.</a:t>
            </a:r>
          </a:p>
          <a:p>
            <a:pPr marL="0" lvl="2" indent="0"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300"/>
              <a:t>В популярной IDE (среда разработки) DataGrip доступны по умолчанию следующие варианты: </a:t>
            </a:r>
          </a:p>
          <a:p>
            <a:pPr marL="0" lvl="2" indent="0"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sz="2300"/>
          </a:p>
        </p:txBody>
      </p:sp>
      <p:pic>
        <p:nvPicPr>
          <p:cNvPr id="12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8229A11-F5AD-4BE7-9A09-2BBAEA711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259" y="3333068"/>
            <a:ext cx="2206637" cy="4797040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14" name="Рисунок 6">
            <a:extLst>
              <a:ext uri="{FF2B5EF4-FFF2-40B4-BE49-F238E27FC236}">
                <a16:creationId xmlns:a16="http://schemas.microsoft.com/office/drawing/2014/main" id="{7451DFDE-2400-4F1A-93CF-B2988A746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9221" y="3339941"/>
            <a:ext cx="2818261" cy="4797041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285565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150">
                <a:cs typeface="Arial"/>
              </a:rPr>
              <a:t>С чем я успел поработать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>
                <a:solidFill>
                  <a:schemeClr val="bg1"/>
                </a:solidFill>
              </a:rPr>
              <a:pPr/>
              <a:t>29</a:t>
            </a:fld>
            <a:endParaRPr lang="ru-RU">
              <a:solidFill>
                <a:schemeClr val="bg1"/>
              </a:solidFill>
            </a:endParaRP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1F290096-74FC-494C-B770-1FB522039E0F}"/>
              </a:ext>
            </a:extLst>
          </p:cNvPr>
          <p:cNvSpPr txBox="1">
            <a:spLocks/>
          </p:cNvSpPr>
          <p:nvPr/>
        </p:nvSpPr>
        <p:spPr>
          <a:xfrm>
            <a:off x="10051890" y="2032264"/>
            <a:ext cx="3772373" cy="5684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1300213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1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13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1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39973" indent="-539973" algn="l" defTabSz="1300213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1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5971" indent="-539973" algn="l" defTabSz="1300213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1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899955" indent="-359982" algn="l" defTabSz="1300213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1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13" rtl="0" eaLnBrk="1" latinLnBrk="0" hangingPunct="1">
              <a:lnSpc>
                <a:spcPts val="2160"/>
              </a:lnSpc>
              <a:spcBef>
                <a:spcPts val="501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39973" indent="-539973" algn="l" defTabSz="1300213" rtl="0" eaLnBrk="1" latinLnBrk="0" hangingPunct="1">
              <a:lnSpc>
                <a:spcPts val="2160"/>
              </a:lnSpc>
              <a:spcBef>
                <a:spcPts val="501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5971" indent="-539973" algn="l" defTabSz="1300213" rtl="0" eaLnBrk="1" latinLnBrk="0" hangingPunct="1">
              <a:lnSpc>
                <a:spcPts val="2160"/>
              </a:lnSpc>
              <a:spcBef>
                <a:spcPts val="501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899955" indent="-359982" algn="l" defTabSz="1300213" rtl="0" eaLnBrk="1" latinLnBrk="0" hangingPunct="1">
              <a:lnSpc>
                <a:spcPts val="2160"/>
              </a:lnSpc>
              <a:spcBef>
                <a:spcPts val="501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2" indent="0"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300"/>
              <a:t>2 </a:t>
            </a:r>
            <a:r>
              <a:rPr lang="en-US" sz="2300" err="1"/>
              <a:t>года</a:t>
            </a:r>
            <a:r>
              <a:rPr lang="en-US" sz="2300"/>
              <a:t> в </a:t>
            </a:r>
            <a:r>
              <a:rPr lang="en-US" sz="2300" err="1"/>
              <a:t>разработке</a:t>
            </a:r>
            <a:endParaRPr lang="ru-RU" err="1"/>
          </a:p>
          <a:p>
            <a:pPr marL="0" lvl="2" indent="0"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300"/>
              <a:t> &gt; 5 </a:t>
            </a:r>
            <a:r>
              <a:rPr lang="en-US" sz="2300" err="1"/>
              <a:t>лет</a:t>
            </a:r>
            <a:r>
              <a:rPr lang="en-US" sz="2300"/>
              <a:t> в </a:t>
            </a:r>
            <a:r>
              <a:rPr lang="en-US" sz="2300" err="1"/>
              <a:t>аналитике</a:t>
            </a:r>
          </a:p>
          <a:p>
            <a:pPr marL="0" lvl="2" indent="0"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sz="2300"/>
          </a:p>
        </p:txBody>
      </p:sp>
      <p:pic>
        <p:nvPicPr>
          <p:cNvPr id="3" name="Рисунок 5">
            <a:extLst>
              <a:ext uri="{FF2B5EF4-FFF2-40B4-BE49-F238E27FC236}">
                <a16:creationId xmlns:a16="http://schemas.microsoft.com/office/drawing/2014/main" id="{32502479-38F7-4F75-988A-54A891964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926" y="2432144"/>
            <a:ext cx="6318869" cy="470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51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/>
              <a:t>Что такое база данных?</a:t>
            </a:r>
            <a:endParaRPr lang="ru-RU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8891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Рисунок 105">
            <a:extLst>
              <a:ext uri="{FF2B5EF4-FFF2-40B4-BE49-F238E27FC236}">
                <a16:creationId xmlns:a16="http://schemas.microsoft.com/office/drawing/2014/main" id="{51B6CF8C-3044-924F-A96B-2F6DCC0DE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009" y="4650171"/>
            <a:ext cx="360000" cy="360000"/>
          </a:xfrm>
          <a:prstGeom prst="rect">
            <a:avLst/>
          </a:prstGeom>
        </p:spPr>
      </p:pic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9298B587-7E98-7D4A-A25B-576A9C84CBDB}"/>
              </a:ext>
            </a:extLst>
          </p:cNvPr>
          <p:cNvSpPr/>
          <p:nvPr/>
        </p:nvSpPr>
        <p:spPr>
          <a:xfrm>
            <a:off x="12377739" y="-29735"/>
            <a:ext cx="4959350" cy="9781748"/>
          </a:xfrm>
          <a:prstGeom prst="rect">
            <a:avLst/>
          </a:prstGeom>
          <a:solidFill>
            <a:srgbClr val="31C2A7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>
              <a:solidFill>
                <a:schemeClr val="bg1"/>
              </a:solidFill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80B9D888-CB11-9046-A3E6-78E3BCFC79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3A5D688-37E7-584D-9B56-71AB70941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088" y="574676"/>
            <a:ext cx="15176499" cy="1135062"/>
          </a:xfrm>
        </p:spPr>
        <p:txBody>
          <a:bodyPr/>
          <a:lstStyle/>
          <a:p>
            <a:r>
              <a:rPr lang="ru-RU"/>
              <a:t>Чем отличаются БД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5349FA-F377-DC4A-B335-259174791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>
                <a:solidFill>
                  <a:schemeClr val="bg1"/>
                </a:solidFill>
              </a:rPr>
              <a:pPr/>
              <a:t>30</a:t>
            </a:fld>
            <a:endParaRPr lang="ru-RU">
              <a:solidFill>
                <a:schemeClr val="bg1"/>
              </a:solidFill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F4E4D7D-6995-C04F-9F9F-78D5F8A15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22" y="6432292"/>
            <a:ext cx="360000" cy="3600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1A77204-09F7-6240-82C2-0FFCF51D7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734" y="2886745"/>
            <a:ext cx="229091" cy="3600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0AE5A96-BE28-FF43-ADAC-CA5192096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540" y="2308999"/>
            <a:ext cx="327271" cy="3600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86B52B0-EEFA-514F-A54D-2EBE8CFA15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6122" y="5234625"/>
            <a:ext cx="360000" cy="360000"/>
          </a:xfrm>
          <a:prstGeom prst="rect">
            <a:avLst/>
          </a:prstGeom>
        </p:spPr>
      </p:pic>
      <p:sp>
        <p:nvSpPr>
          <p:cNvPr id="26" name="Объект 2">
            <a:extLst>
              <a:ext uri="{FF2B5EF4-FFF2-40B4-BE49-F238E27FC236}">
                <a16:creationId xmlns:a16="http://schemas.microsoft.com/office/drawing/2014/main" id="{16059FB8-4497-B049-97BD-BA181892CCCE}"/>
              </a:ext>
            </a:extLst>
          </p:cNvPr>
          <p:cNvSpPr txBox="1">
            <a:spLocks/>
          </p:cNvSpPr>
          <p:nvPr/>
        </p:nvSpPr>
        <p:spPr>
          <a:xfrm>
            <a:off x="12870641" y="1983869"/>
            <a:ext cx="3779608" cy="3517900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5"/>
            <a:r>
              <a:rPr lang="ru-RU">
                <a:solidFill>
                  <a:schemeClr val="bg1"/>
                </a:solidFill>
              </a:rPr>
              <a:t>Далее мы рассмотрим, что значат термины.</a:t>
            </a:r>
          </a:p>
          <a:p>
            <a:pPr lvl="5"/>
            <a:endParaRPr lang="ru-RU">
              <a:solidFill>
                <a:schemeClr val="bg1"/>
              </a:solidFill>
              <a:cs typeface="Arial"/>
            </a:endParaRPr>
          </a:p>
          <a:p>
            <a:pPr lvl="5"/>
            <a:r>
              <a:rPr lang="ru-RU">
                <a:solidFill>
                  <a:schemeClr val="bg1"/>
                </a:solidFill>
                <a:cs typeface="Arial"/>
              </a:rPr>
              <a:t>Помимо этих особенностей, есть </a:t>
            </a:r>
            <a:r>
              <a:rPr lang="ru-RU" err="1">
                <a:solidFill>
                  <a:schemeClr val="bg1"/>
                </a:solidFill>
                <a:cs typeface="Arial"/>
              </a:rPr>
              <a:t>многои</a:t>
            </a:r>
            <a:r>
              <a:rPr lang="ru-RU">
                <a:solidFill>
                  <a:schemeClr val="bg1"/>
                </a:solidFill>
                <a:cs typeface="Arial"/>
              </a:rPr>
              <a:t> фишек, присущих большинству СУБД и которые выделяют их от других методов хранения данных.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0AFECC1-856E-F64D-A4E5-84CA8E7B5337}"/>
              </a:ext>
            </a:extLst>
          </p:cNvPr>
          <p:cNvSpPr txBox="1"/>
          <p:nvPr/>
        </p:nvSpPr>
        <p:spPr>
          <a:xfrm>
            <a:off x="1701478" y="2233915"/>
            <a:ext cx="1282402" cy="495108"/>
          </a:xfrm>
          <a:prstGeom prst="rect">
            <a:avLst/>
          </a:prstGeom>
          <a:noFill/>
        </p:spPr>
        <p:txBody>
          <a:bodyPr wrap="none" lIns="0" tIns="108000" rIns="0" bIns="108000" rtlCol="0" anchor="t">
            <a:spAutoFit/>
          </a:bodyPr>
          <a:lstStyle/>
          <a:p>
            <a:r>
              <a:rPr lang="ru-RU" sz="1800"/>
              <a:t>Вид данных</a:t>
            </a:r>
            <a:endParaRPr lang="ru-RU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F721557-FB1E-184E-85FD-8670E846D148}"/>
              </a:ext>
            </a:extLst>
          </p:cNvPr>
          <p:cNvSpPr txBox="1"/>
          <p:nvPr/>
        </p:nvSpPr>
        <p:spPr>
          <a:xfrm>
            <a:off x="1701478" y="2823066"/>
            <a:ext cx="4073551" cy="495108"/>
          </a:xfrm>
          <a:prstGeom prst="rect">
            <a:avLst/>
          </a:prstGeom>
          <a:noFill/>
        </p:spPr>
        <p:txBody>
          <a:bodyPr wrap="none" lIns="0" tIns="108000" rIns="0" bIns="108000" rtlCol="0" anchor="t">
            <a:spAutoFit/>
          </a:bodyPr>
          <a:lstStyle/>
          <a:p>
            <a:r>
              <a:rPr lang="ru-RU" sz="1800"/>
              <a:t>Клиент/серверные или встраиваемые</a:t>
            </a:r>
            <a:endParaRPr lang="ru-RU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C07D791-A3FC-5A4F-951F-947CF05974E3}"/>
              </a:ext>
            </a:extLst>
          </p:cNvPr>
          <p:cNvSpPr txBox="1"/>
          <p:nvPr/>
        </p:nvSpPr>
        <p:spPr>
          <a:xfrm>
            <a:off x="1701478" y="3412217"/>
            <a:ext cx="1835824" cy="495108"/>
          </a:xfrm>
          <a:prstGeom prst="rect">
            <a:avLst/>
          </a:prstGeom>
          <a:noFill/>
        </p:spPr>
        <p:txBody>
          <a:bodyPr wrap="none" lIns="0" tIns="108000" rIns="0" bIns="108000" rtlCol="0" anchor="t">
            <a:spAutoFit/>
          </a:bodyPr>
          <a:lstStyle/>
          <a:p>
            <a:r>
              <a:rPr lang="ru-RU" sz="1800"/>
              <a:t>Распределенные</a:t>
            </a:r>
            <a:endParaRPr lang="ru-RU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46D1C40-016C-D142-9FE9-EC46A2FFCF5C}"/>
              </a:ext>
            </a:extLst>
          </p:cNvPr>
          <p:cNvSpPr txBox="1"/>
          <p:nvPr/>
        </p:nvSpPr>
        <p:spPr>
          <a:xfrm>
            <a:off x="1701478" y="4001368"/>
            <a:ext cx="1638077" cy="495108"/>
          </a:xfrm>
          <a:prstGeom prst="rect">
            <a:avLst/>
          </a:prstGeom>
          <a:noFill/>
        </p:spPr>
        <p:txBody>
          <a:bodyPr wrap="none" lIns="0" tIns="108000" rIns="0" bIns="108000" rtlCol="0" anchor="t">
            <a:spAutoFit/>
          </a:bodyPr>
          <a:lstStyle/>
          <a:p>
            <a:r>
              <a:rPr lang="ru-RU" sz="1800"/>
              <a:t>Реляционность</a:t>
            </a:r>
            <a:endParaRPr lang="ru-RU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310E9BD-3660-4B41-889B-0741B3E845C1}"/>
              </a:ext>
            </a:extLst>
          </p:cNvPr>
          <p:cNvSpPr txBox="1"/>
          <p:nvPr/>
        </p:nvSpPr>
        <p:spPr>
          <a:xfrm>
            <a:off x="1701478" y="4590519"/>
            <a:ext cx="2343077" cy="495108"/>
          </a:xfrm>
          <a:prstGeom prst="rect">
            <a:avLst/>
          </a:prstGeom>
          <a:noFill/>
        </p:spPr>
        <p:txBody>
          <a:bodyPr wrap="none" lIns="0" tIns="108000" rIns="0" bIns="108000" rtlCol="0" anchor="t">
            <a:spAutoFit/>
          </a:bodyPr>
          <a:lstStyle/>
          <a:p>
            <a:r>
              <a:rPr lang="ru-RU" sz="1800"/>
              <a:t>Выполняемые задачи</a:t>
            </a:r>
            <a:endParaRPr lang="ru-RU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62FAF5D-E2F9-084B-B6F4-EDB552C820FB}"/>
              </a:ext>
            </a:extLst>
          </p:cNvPr>
          <p:cNvSpPr txBox="1"/>
          <p:nvPr/>
        </p:nvSpPr>
        <p:spPr>
          <a:xfrm>
            <a:off x="1701478" y="5179670"/>
            <a:ext cx="1623842" cy="495108"/>
          </a:xfrm>
          <a:prstGeom prst="rect">
            <a:avLst/>
          </a:prstGeom>
          <a:noFill/>
        </p:spPr>
        <p:txBody>
          <a:bodyPr wrap="none" lIns="0" tIns="108000" rIns="0" bIns="108000" rtlCol="0" anchor="t">
            <a:spAutoFit/>
          </a:bodyPr>
          <a:lstStyle/>
          <a:p>
            <a:r>
              <a:rPr lang="ru-RU" sz="1800">
                <a:cs typeface="Arial"/>
              </a:rPr>
              <a:t>Асинхронность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D7A28F2-0600-734D-A2F5-7F2ACA00C467}"/>
              </a:ext>
            </a:extLst>
          </p:cNvPr>
          <p:cNvSpPr txBox="1"/>
          <p:nvPr/>
        </p:nvSpPr>
        <p:spPr>
          <a:xfrm>
            <a:off x="1701478" y="5768821"/>
            <a:ext cx="1053302" cy="495108"/>
          </a:xfrm>
          <a:prstGeom prst="rect">
            <a:avLst/>
          </a:prstGeom>
          <a:noFill/>
        </p:spPr>
        <p:txBody>
          <a:bodyPr wrap="none" lIns="0" tIns="108000" rIns="0" bIns="108000" rtlCol="0" anchor="t">
            <a:spAutoFit/>
          </a:bodyPr>
          <a:lstStyle/>
          <a:p>
            <a:r>
              <a:rPr lang="ru-RU" sz="1800" err="1"/>
              <a:t>Реалтайм</a:t>
            </a:r>
            <a:endParaRPr lang="ru-RU" err="1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C35730-E693-0147-9781-265161B06288}"/>
              </a:ext>
            </a:extLst>
          </p:cNvPr>
          <p:cNvSpPr txBox="1"/>
          <p:nvPr/>
        </p:nvSpPr>
        <p:spPr>
          <a:xfrm>
            <a:off x="1701478" y="6357972"/>
            <a:ext cx="1602875" cy="495108"/>
          </a:xfrm>
          <a:prstGeom prst="rect">
            <a:avLst/>
          </a:prstGeom>
          <a:noFill/>
        </p:spPr>
        <p:txBody>
          <a:bodyPr wrap="none" lIns="0" tIns="108000" rIns="0" bIns="108000" rtlCol="0" anchor="t">
            <a:spAutoFit/>
          </a:bodyPr>
          <a:lstStyle/>
          <a:p>
            <a:r>
              <a:rPr lang="ru-RU" sz="1800"/>
              <a:t>Движки таблиц</a:t>
            </a:r>
            <a:endParaRPr lang="ru-RU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45726BD-F54C-244E-81DD-15D99855BDDE}"/>
              </a:ext>
            </a:extLst>
          </p:cNvPr>
          <p:cNvSpPr txBox="1"/>
          <p:nvPr/>
        </p:nvSpPr>
        <p:spPr>
          <a:xfrm>
            <a:off x="1701478" y="6947123"/>
            <a:ext cx="1416542" cy="772107"/>
          </a:xfrm>
          <a:prstGeom prst="rect">
            <a:avLst/>
          </a:prstGeom>
          <a:noFill/>
        </p:spPr>
        <p:txBody>
          <a:bodyPr wrap="none" lIns="0" tIns="108000" rIns="0" bIns="108000" rtlCol="0" anchor="t">
            <a:spAutoFit/>
          </a:bodyPr>
          <a:lstStyle/>
          <a:p>
            <a:r>
              <a:rPr lang="ru-RU" sz="1800">
                <a:ea typeface="+mn-lt"/>
                <a:cs typeface="+mn-lt"/>
              </a:rPr>
              <a:t>Типы данных</a:t>
            </a:r>
          </a:p>
          <a:p>
            <a:endParaRPr lang="ru-RU" sz="1800">
              <a:cs typeface="Arial"/>
            </a:endParaRPr>
          </a:p>
        </p:txBody>
      </p:sp>
      <p:pic>
        <p:nvPicPr>
          <p:cNvPr id="95" name="Рисунок 94">
            <a:extLst>
              <a:ext uri="{FF2B5EF4-FFF2-40B4-BE49-F238E27FC236}">
                <a16:creationId xmlns:a16="http://schemas.microsoft.com/office/drawing/2014/main" id="{C5E8ECD0-FDCE-7848-B597-A8ECBCB24E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0769" y="6949862"/>
            <a:ext cx="327272" cy="360000"/>
          </a:xfrm>
          <a:prstGeom prst="rect">
            <a:avLst/>
          </a:prstGeom>
        </p:spPr>
      </p:pic>
      <p:pic>
        <p:nvPicPr>
          <p:cNvPr id="97" name="Рисунок 96">
            <a:extLst>
              <a:ext uri="{FF2B5EF4-FFF2-40B4-BE49-F238E27FC236}">
                <a16:creationId xmlns:a16="http://schemas.microsoft.com/office/drawing/2014/main" id="{C6743686-C8AE-9C4D-B768-C1DA60C681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405" y="4066216"/>
            <a:ext cx="360000" cy="360000"/>
          </a:xfrm>
          <a:prstGeom prst="rect">
            <a:avLst/>
          </a:prstGeom>
        </p:spPr>
      </p:pic>
      <p:pic>
        <p:nvPicPr>
          <p:cNvPr id="98" name="Рисунок 97">
            <a:extLst>
              <a:ext uri="{FF2B5EF4-FFF2-40B4-BE49-F238E27FC236}">
                <a16:creationId xmlns:a16="http://schemas.microsoft.com/office/drawing/2014/main" id="{19288733-8E33-BB4D-957A-A891F54064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6140" y="5903497"/>
            <a:ext cx="229091" cy="360000"/>
          </a:xfrm>
          <a:prstGeom prst="rect">
            <a:avLst/>
          </a:prstGeom>
        </p:spPr>
      </p:pic>
      <p:pic>
        <p:nvPicPr>
          <p:cNvPr id="100" name="Рисунок 99">
            <a:extLst>
              <a:ext uri="{FF2B5EF4-FFF2-40B4-BE49-F238E27FC236}">
                <a16:creationId xmlns:a16="http://schemas.microsoft.com/office/drawing/2014/main" id="{AB84E1A8-1957-1A4C-AC98-FE8AF32FF3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0685" y="3478924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05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Параметры БД</a:t>
            </a:r>
          </a:p>
        </p:txBody>
      </p:sp>
    </p:spTree>
    <p:extLst>
      <p:ext uri="{BB962C8B-B14F-4D97-AF65-F5344CB8AC3E}">
        <p14:creationId xmlns:p14="http://schemas.microsoft.com/office/powerpoint/2010/main" val="16193528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Встраиваемость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32</a:t>
            </a:fld>
            <a:endParaRPr lang="ru-RU"/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40EC17C3-EC40-4707-87EC-DCEF42A83408}"/>
              </a:ext>
            </a:extLst>
          </p:cNvPr>
          <p:cNvSpPr txBox="1">
            <a:spLocks/>
          </p:cNvSpPr>
          <p:nvPr/>
        </p:nvSpPr>
        <p:spPr>
          <a:xfrm>
            <a:off x="1074475" y="1446478"/>
            <a:ext cx="7880694" cy="618966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Clr>
                <a:srgbClr val="000000"/>
              </a:buClr>
              <a:buNone/>
            </a:pPr>
            <a:r>
              <a:rPr lang="ru-RU">
                <a:ea typeface="+mn-lt"/>
                <a:cs typeface="+mn-lt"/>
              </a:rPr>
              <a:t>Если программе нужно хранить что-то на машине, на которой она работает - подойдет встраиваемая БД. </a:t>
            </a:r>
            <a:endParaRPr lang="ru-RU"/>
          </a:p>
          <a:p>
            <a:pPr marL="0" lvl="2" indent="0">
              <a:buNone/>
            </a:pPr>
            <a:r>
              <a:rPr lang="ru-RU">
                <a:ea typeface="+mn-lt"/>
                <a:cs typeface="+mn-lt"/>
              </a:rPr>
              <a:t>Как правило, такие СУБД не требуют администрирования.</a:t>
            </a:r>
            <a:endParaRPr lang="ru-RU"/>
          </a:p>
          <a:p>
            <a:pPr marL="0" lvl="2" indent="0">
              <a:buNone/>
            </a:pPr>
            <a:endParaRPr lang="ru-RU">
              <a:ea typeface="+mn-lt"/>
              <a:cs typeface="+mn-lt"/>
            </a:endParaRPr>
          </a:p>
          <a:p>
            <a:pPr marL="0" lvl="2" indent="0">
              <a:buNone/>
            </a:pPr>
            <a:r>
              <a:rPr lang="ru-RU">
                <a:ea typeface="+mn-lt"/>
                <a:cs typeface="+mn-lt"/>
              </a:rPr>
              <a:t>Большинство мобильных приложений используют </a:t>
            </a:r>
            <a:r>
              <a:rPr lang="ru-RU" err="1">
                <a:ea typeface="+mn-lt"/>
                <a:cs typeface="+mn-lt"/>
              </a:rPr>
              <a:t>SQLite</a:t>
            </a:r>
            <a:r>
              <a:rPr lang="ru-RU">
                <a:ea typeface="+mn-lt"/>
                <a:cs typeface="+mn-lt"/>
              </a:rPr>
              <a:t>, с которой мы еще познакомимся.</a:t>
            </a:r>
          </a:p>
          <a:p>
            <a:pPr marL="0" lvl="2" indent="0">
              <a:buNone/>
            </a:pPr>
            <a:endParaRPr lang="ru-RU">
              <a:ea typeface="+mn-lt"/>
              <a:cs typeface="+mn-lt"/>
            </a:endParaRPr>
          </a:p>
          <a:p>
            <a:pPr marL="0" lvl="2" indent="0">
              <a:buNone/>
            </a:pPr>
            <a:r>
              <a:rPr lang="ru-RU">
                <a:ea typeface="+mn-lt"/>
                <a:cs typeface="+mn-lt"/>
              </a:rPr>
              <a:t>Ключевые особенности:</a:t>
            </a:r>
          </a:p>
          <a:p>
            <a:pPr marL="0" lvl="2" indent="0">
              <a:buNone/>
            </a:pPr>
            <a:r>
              <a:rPr lang="ru-RU">
                <a:ea typeface="+mn-lt"/>
                <a:cs typeface="+mn-lt"/>
              </a:rPr>
              <a:t>1. Легковесность</a:t>
            </a:r>
          </a:p>
          <a:p>
            <a:pPr marL="0" lvl="2" indent="0">
              <a:buNone/>
            </a:pPr>
            <a:r>
              <a:rPr lang="ru-RU">
                <a:ea typeface="+mn-lt"/>
                <a:cs typeface="+mn-lt"/>
              </a:rPr>
              <a:t>2. Ограниченность по функционалу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82892F-FDEC-449D-8364-8E2267C6C3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" r="28"/>
          <a:stretch>
            <a:fillRect/>
          </a:stretch>
        </p:blipFill>
        <p:spPr>
          <a:xfrm>
            <a:off x="11417813" y="1446098"/>
            <a:ext cx="2929390" cy="6354208"/>
          </a:xfrm>
          <a:custGeom>
            <a:avLst/>
            <a:gdLst>
              <a:gd name="connsiteX0" fmla="*/ 0 w 4337331"/>
              <a:gd name="connsiteY0" fmla="*/ 432128 h 9435313"/>
              <a:gd name="connsiteX1" fmla="*/ 432128 w 4337331"/>
              <a:gd name="connsiteY1" fmla="*/ 0 h 9435313"/>
              <a:gd name="connsiteX2" fmla="*/ 3905203 w 4337331"/>
              <a:gd name="connsiteY2" fmla="*/ 0 h 9435313"/>
              <a:gd name="connsiteX3" fmla="*/ 4337331 w 4337331"/>
              <a:gd name="connsiteY3" fmla="*/ 432128 h 9435313"/>
              <a:gd name="connsiteX4" fmla="*/ 4337331 w 4337331"/>
              <a:gd name="connsiteY4" fmla="*/ 9003185 h 9435313"/>
              <a:gd name="connsiteX5" fmla="*/ 3905203 w 4337331"/>
              <a:gd name="connsiteY5" fmla="*/ 9435313 h 9435313"/>
              <a:gd name="connsiteX6" fmla="*/ 432128 w 4337331"/>
              <a:gd name="connsiteY6" fmla="*/ 9435313 h 9435313"/>
              <a:gd name="connsiteX7" fmla="*/ 0 w 4337331"/>
              <a:gd name="connsiteY7" fmla="*/ 9003185 h 9435313"/>
              <a:gd name="connsiteX8" fmla="*/ 0 w 4337331"/>
              <a:gd name="connsiteY8" fmla="*/ 432128 h 9435313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905203 w 4337331"/>
              <a:gd name="connsiteY3" fmla="*/ 7552 h 9442865"/>
              <a:gd name="connsiteX4" fmla="*/ 4337331 w 4337331"/>
              <a:gd name="connsiteY4" fmla="*/ 439680 h 9442865"/>
              <a:gd name="connsiteX5" fmla="*/ 4337331 w 4337331"/>
              <a:gd name="connsiteY5" fmla="*/ 9010737 h 9442865"/>
              <a:gd name="connsiteX6" fmla="*/ 3905203 w 4337331"/>
              <a:gd name="connsiteY6" fmla="*/ 9442865 h 9442865"/>
              <a:gd name="connsiteX7" fmla="*/ 432128 w 4337331"/>
              <a:gd name="connsiteY7" fmla="*/ 9442865 h 9442865"/>
              <a:gd name="connsiteX8" fmla="*/ 0 w 4337331"/>
              <a:gd name="connsiteY8" fmla="*/ 9010737 h 9442865"/>
              <a:gd name="connsiteX9" fmla="*/ 0 w 4337331"/>
              <a:gd name="connsiteY9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39680 h 9442865"/>
              <a:gd name="connsiteX1" fmla="*/ 432128 w 4337331"/>
              <a:gd name="connsiteY1" fmla="*/ 7552 h 9442865"/>
              <a:gd name="connsiteX2" fmla="*/ 826916 w 4337331"/>
              <a:gd name="connsiteY2" fmla="*/ 0 h 9442865"/>
              <a:gd name="connsiteX3" fmla="*/ 3514236 w 4337331"/>
              <a:gd name="connsiteY3" fmla="*/ 5080 h 9442865"/>
              <a:gd name="connsiteX4" fmla="*/ 3905203 w 4337331"/>
              <a:gd name="connsiteY4" fmla="*/ 7552 h 9442865"/>
              <a:gd name="connsiteX5" fmla="*/ 4337331 w 4337331"/>
              <a:gd name="connsiteY5" fmla="*/ 439680 h 9442865"/>
              <a:gd name="connsiteX6" fmla="*/ 4337331 w 4337331"/>
              <a:gd name="connsiteY6" fmla="*/ 9010737 h 9442865"/>
              <a:gd name="connsiteX7" fmla="*/ 3905203 w 4337331"/>
              <a:gd name="connsiteY7" fmla="*/ 9442865 h 9442865"/>
              <a:gd name="connsiteX8" fmla="*/ 432128 w 4337331"/>
              <a:gd name="connsiteY8" fmla="*/ 9442865 h 9442865"/>
              <a:gd name="connsiteX9" fmla="*/ 0 w 4337331"/>
              <a:gd name="connsiteY9" fmla="*/ 9010737 h 9442865"/>
              <a:gd name="connsiteX10" fmla="*/ 0 w 4337331"/>
              <a:gd name="connsiteY10" fmla="*/ 439680 h 9442865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615 h 9443800"/>
              <a:gd name="connsiteX1" fmla="*/ 432128 w 4337331"/>
              <a:gd name="connsiteY1" fmla="*/ 8487 h 9443800"/>
              <a:gd name="connsiteX2" fmla="*/ 826916 w 4337331"/>
              <a:gd name="connsiteY2" fmla="*/ 935 h 9443800"/>
              <a:gd name="connsiteX3" fmla="*/ 3514236 w 4337331"/>
              <a:gd name="connsiteY3" fmla="*/ 6015 h 9443800"/>
              <a:gd name="connsiteX4" fmla="*/ 3905203 w 4337331"/>
              <a:gd name="connsiteY4" fmla="*/ 8487 h 9443800"/>
              <a:gd name="connsiteX5" fmla="*/ 4337331 w 4337331"/>
              <a:gd name="connsiteY5" fmla="*/ 440615 h 9443800"/>
              <a:gd name="connsiteX6" fmla="*/ 4337331 w 4337331"/>
              <a:gd name="connsiteY6" fmla="*/ 9011672 h 9443800"/>
              <a:gd name="connsiteX7" fmla="*/ 3905203 w 4337331"/>
              <a:gd name="connsiteY7" fmla="*/ 9443800 h 9443800"/>
              <a:gd name="connsiteX8" fmla="*/ 432128 w 4337331"/>
              <a:gd name="connsiteY8" fmla="*/ 9443800 h 9443800"/>
              <a:gd name="connsiteX9" fmla="*/ 0 w 4337331"/>
              <a:gd name="connsiteY9" fmla="*/ 9011672 h 9443800"/>
              <a:gd name="connsiteX10" fmla="*/ 0 w 4337331"/>
              <a:gd name="connsiteY10" fmla="*/ 440615 h 9443800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514236 w 4337331"/>
              <a:gd name="connsiteY3" fmla="*/ 5601 h 9443386"/>
              <a:gd name="connsiteX4" fmla="*/ 3905203 w 4337331"/>
              <a:gd name="connsiteY4" fmla="*/ 8073 h 9443386"/>
              <a:gd name="connsiteX5" fmla="*/ 4337331 w 4337331"/>
              <a:gd name="connsiteY5" fmla="*/ 440201 h 9443386"/>
              <a:gd name="connsiteX6" fmla="*/ 4337331 w 4337331"/>
              <a:gd name="connsiteY6" fmla="*/ 9011258 h 9443386"/>
              <a:gd name="connsiteX7" fmla="*/ 3905203 w 4337331"/>
              <a:gd name="connsiteY7" fmla="*/ 9443386 h 9443386"/>
              <a:gd name="connsiteX8" fmla="*/ 432128 w 4337331"/>
              <a:gd name="connsiteY8" fmla="*/ 9443386 h 9443386"/>
              <a:gd name="connsiteX9" fmla="*/ 0 w 4337331"/>
              <a:gd name="connsiteY9" fmla="*/ 9011258 h 9443386"/>
              <a:gd name="connsiteX10" fmla="*/ 0 w 4337331"/>
              <a:gd name="connsiteY10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3117996 w 4337331"/>
              <a:gd name="connsiteY3" fmla="*/ 5601 h 9443386"/>
              <a:gd name="connsiteX4" fmla="*/ 3514236 w 4337331"/>
              <a:gd name="connsiteY4" fmla="*/ 5601 h 9443386"/>
              <a:gd name="connsiteX5" fmla="*/ 3905203 w 4337331"/>
              <a:gd name="connsiteY5" fmla="*/ 8073 h 9443386"/>
              <a:gd name="connsiteX6" fmla="*/ 4337331 w 4337331"/>
              <a:gd name="connsiteY6" fmla="*/ 440201 h 9443386"/>
              <a:gd name="connsiteX7" fmla="*/ 4337331 w 4337331"/>
              <a:gd name="connsiteY7" fmla="*/ 9011258 h 9443386"/>
              <a:gd name="connsiteX8" fmla="*/ 3905203 w 4337331"/>
              <a:gd name="connsiteY8" fmla="*/ 9443386 h 9443386"/>
              <a:gd name="connsiteX9" fmla="*/ 432128 w 4337331"/>
              <a:gd name="connsiteY9" fmla="*/ 9443386 h 9443386"/>
              <a:gd name="connsiteX10" fmla="*/ 0 w 4337331"/>
              <a:gd name="connsiteY10" fmla="*/ 9011258 h 9443386"/>
              <a:gd name="connsiteX11" fmla="*/ 0 w 4337331"/>
              <a:gd name="connsiteY11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157116 w 4337331"/>
              <a:gd name="connsiteY3" fmla="*/ 560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17996 w 4337331"/>
              <a:gd name="connsiteY4" fmla="*/ 560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99276 w 4337331"/>
              <a:gd name="connsiteY4" fmla="*/ 35612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514236 w 4337331"/>
              <a:gd name="connsiteY5" fmla="*/ 560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40201 h 9443386"/>
              <a:gd name="connsiteX1" fmla="*/ 432128 w 4337331"/>
              <a:gd name="connsiteY1" fmla="*/ 8073 h 9443386"/>
              <a:gd name="connsiteX2" fmla="*/ 826916 w 4337331"/>
              <a:gd name="connsiteY2" fmla="*/ 521 h 9443386"/>
              <a:gd name="connsiteX3" fmla="*/ 1207916 w 4337331"/>
              <a:gd name="connsiteY3" fmla="*/ 356121 h 9443386"/>
              <a:gd name="connsiteX4" fmla="*/ 3128156 w 4337331"/>
              <a:gd name="connsiteY4" fmla="*/ 351041 h 9443386"/>
              <a:gd name="connsiteX5" fmla="*/ 3473596 w 4337331"/>
              <a:gd name="connsiteY5" fmla="*/ 10681 h 9443386"/>
              <a:gd name="connsiteX6" fmla="*/ 3905203 w 4337331"/>
              <a:gd name="connsiteY6" fmla="*/ 8073 h 9443386"/>
              <a:gd name="connsiteX7" fmla="*/ 4337331 w 4337331"/>
              <a:gd name="connsiteY7" fmla="*/ 440201 h 9443386"/>
              <a:gd name="connsiteX8" fmla="*/ 4337331 w 4337331"/>
              <a:gd name="connsiteY8" fmla="*/ 9011258 h 9443386"/>
              <a:gd name="connsiteX9" fmla="*/ 3905203 w 4337331"/>
              <a:gd name="connsiteY9" fmla="*/ 9443386 h 9443386"/>
              <a:gd name="connsiteX10" fmla="*/ 432128 w 4337331"/>
              <a:gd name="connsiteY10" fmla="*/ 9443386 h 9443386"/>
              <a:gd name="connsiteX11" fmla="*/ 0 w 4337331"/>
              <a:gd name="connsiteY11" fmla="*/ 9011258 h 9443386"/>
              <a:gd name="connsiteX12" fmla="*/ 0 w 4337331"/>
              <a:gd name="connsiteY12" fmla="*/ 440201 h 9443386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1207916 w 4337331"/>
              <a:gd name="connsiteY3" fmla="*/ 351593 h 9438858"/>
              <a:gd name="connsiteX4" fmla="*/ 3128156 w 4337331"/>
              <a:gd name="connsiteY4" fmla="*/ 346513 h 9438858"/>
              <a:gd name="connsiteX5" fmla="*/ 3473596 w 4337331"/>
              <a:gd name="connsiteY5" fmla="*/ 6153 h 9438858"/>
              <a:gd name="connsiteX6" fmla="*/ 3905203 w 4337331"/>
              <a:gd name="connsiteY6" fmla="*/ 3545 h 9438858"/>
              <a:gd name="connsiteX7" fmla="*/ 4337331 w 4337331"/>
              <a:gd name="connsiteY7" fmla="*/ 435673 h 9438858"/>
              <a:gd name="connsiteX8" fmla="*/ 4337331 w 4337331"/>
              <a:gd name="connsiteY8" fmla="*/ 9006730 h 9438858"/>
              <a:gd name="connsiteX9" fmla="*/ 3905203 w 4337331"/>
              <a:gd name="connsiteY9" fmla="*/ 9438858 h 9438858"/>
              <a:gd name="connsiteX10" fmla="*/ 432128 w 4337331"/>
              <a:gd name="connsiteY10" fmla="*/ 9438858 h 9438858"/>
              <a:gd name="connsiteX11" fmla="*/ 0 w 4337331"/>
              <a:gd name="connsiteY11" fmla="*/ 9006730 h 9438858"/>
              <a:gd name="connsiteX12" fmla="*/ 0 w 4337331"/>
              <a:gd name="connsiteY12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473596 w 4337331"/>
              <a:gd name="connsiteY6" fmla="*/ 6153 h 9438858"/>
              <a:gd name="connsiteX7" fmla="*/ 3905203 w 4337331"/>
              <a:gd name="connsiteY7" fmla="*/ 3545 h 9438858"/>
              <a:gd name="connsiteX8" fmla="*/ 4337331 w 4337331"/>
              <a:gd name="connsiteY8" fmla="*/ 435673 h 9438858"/>
              <a:gd name="connsiteX9" fmla="*/ 4337331 w 4337331"/>
              <a:gd name="connsiteY9" fmla="*/ 9006730 h 9438858"/>
              <a:gd name="connsiteX10" fmla="*/ 3905203 w 4337331"/>
              <a:gd name="connsiteY10" fmla="*/ 9438858 h 9438858"/>
              <a:gd name="connsiteX11" fmla="*/ 432128 w 4337331"/>
              <a:gd name="connsiteY11" fmla="*/ 9438858 h 9438858"/>
              <a:gd name="connsiteX12" fmla="*/ 0 w 4337331"/>
              <a:gd name="connsiteY12" fmla="*/ 9006730 h 9438858"/>
              <a:gd name="connsiteX13" fmla="*/ 0 w 4337331"/>
              <a:gd name="connsiteY13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1281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6676 w 4337331"/>
              <a:gd name="connsiteY6" fmla="*/ 1260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73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5673 h 9438858"/>
              <a:gd name="connsiteX1" fmla="*/ 432128 w 4337331"/>
              <a:gd name="connsiteY1" fmla="*/ 3545 h 9438858"/>
              <a:gd name="connsiteX2" fmla="*/ 842156 w 4337331"/>
              <a:gd name="connsiteY2" fmla="*/ 1073 h 9438858"/>
              <a:gd name="connsiteX3" fmla="*/ 953916 w 4337331"/>
              <a:gd name="connsiteY3" fmla="*/ 107753 h 9438858"/>
              <a:gd name="connsiteX4" fmla="*/ 1207916 w 4337331"/>
              <a:gd name="connsiteY4" fmla="*/ 351593 h 9438858"/>
              <a:gd name="connsiteX5" fmla="*/ 3095756 w 4337331"/>
              <a:gd name="connsiteY5" fmla="*/ 346513 h 9438858"/>
              <a:gd name="connsiteX6" fmla="*/ 3383076 w 4337331"/>
              <a:gd name="connsiteY6" fmla="*/ 122473 h 9438858"/>
              <a:gd name="connsiteX7" fmla="*/ 3491596 w 4337331"/>
              <a:gd name="connsiteY7" fmla="*/ 6153 h 9438858"/>
              <a:gd name="connsiteX8" fmla="*/ 3905203 w 4337331"/>
              <a:gd name="connsiteY8" fmla="*/ 3545 h 9438858"/>
              <a:gd name="connsiteX9" fmla="*/ 4337331 w 4337331"/>
              <a:gd name="connsiteY9" fmla="*/ 435673 h 9438858"/>
              <a:gd name="connsiteX10" fmla="*/ 4337331 w 4337331"/>
              <a:gd name="connsiteY10" fmla="*/ 9006730 h 9438858"/>
              <a:gd name="connsiteX11" fmla="*/ 3905203 w 4337331"/>
              <a:gd name="connsiteY11" fmla="*/ 9438858 h 9438858"/>
              <a:gd name="connsiteX12" fmla="*/ 432128 w 4337331"/>
              <a:gd name="connsiteY12" fmla="*/ 9438858 h 9438858"/>
              <a:gd name="connsiteX13" fmla="*/ 0 w 4337331"/>
              <a:gd name="connsiteY13" fmla="*/ 9006730 h 9438858"/>
              <a:gd name="connsiteX14" fmla="*/ 0 w 4337331"/>
              <a:gd name="connsiteY14" fmla="*/ 435673 h 9438858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53916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66568 w 4337331"/>
              <a:gd name="connsiteY3" fmla="*/ 109961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83076 w 4337331"/>
              <a:gd name="connsiteY6" fmla="*/ 124681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  <a:gd name="connsiteX0" fmla="*/ 0 w 4337331"/>
              <a:gd name="connsiteY0" fmla="*/ 437881 h 9441066"/>
              <a:gd name="connsiteX1" fmla="*/ 432128 w 4337331"/>
              <a:gd name="connsiteY1" fmla="*/ 5753 h 9441066"/>
              <a:gd name="connsiteX2" fmla="*/ 842156 w 4337331"/>
              <a:gd name="connsiteY2" fmla="*/ 3281 h 9441066"/>
              <a:gd name="connsiteX3" fmla="*/ 972893 w 4337331"/>
              <a:gd name="connsiteY3" fmla="*/ 106787 h 9441066"/>
              <a:gd name="connsiteX4" fmla="*/ 1207916 w 4337331"/>
              <a:gd name="connsiteY4" fmla="*/ 353801 h 9441066"/>
              <a:gd name="connsiteX5" fmla="*/ 3095756 w 4337331"/>
              <a:gd name="connsiteY5" fmla="*/ 348721 h 9441066"/>
              <a:gd name="connsiteX6" fmla="*/ 3364099 w 4337331"/>
              <a:gd name="connsiteY6" fmla="*/ 127855 h 9441066"/>
              <a:gd name="connsiteX7" fmla="*/ 3491596 w 4337331"/>
              <a:gd name="connsiteY7" fmla="*/ 1161 h 9441066"/>
              <a:gd name="connsiteX8" fmla="*/ 3905203 w 4337331"/>
              <a:gd name="connsiteY8" fmla="*/ 5753 h 9441066"/>
              <a:gd name="connsiteX9" fmla="*/ 4337331 w 4337331"/>
              <a:gd name="connsiteY9" fmla="*/ 437881 h 9441066"/>
              <a:gd name="connsiteX10" fmla="*/ 4337331 w 4337331"/>
              <a:gd name="connsiteY10" fmla="*/ 9008938 h 9441066"/>
              <a:gd name="connsiteX11" fmla="*/ 3905203 w 4337331"/>
              <a:gd name="connsiteY11" fmla="*/ 9441066 h 9441066"/>
              <a:gd name="connsiteX12" fmla="*/ 432128 w 4337331"/>
              <a:gd name="connsiteY12" fmla="*/ 9441066 h 9441066"/>
              <a:gd name="connsiteX13" fmla="*/ 0 w 4337331"/>
              <a:gd name="connsiteY13" fmla="*/ 9008938 h 9441066"/>
              <a:gd name="connsiteX14" fmla="*/ 0 w 4337331"/>
              <a:gd name="connsiteY14" fmla="*/ 437881 h 944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37331" h="9441066">
                <a:moveTo>
                  <a:pt x="0" y="437881"/>
                </a:moveTo>
                <a:cubicBezTo>
                  <a:pt x="0" y="199223"/>
                  <a:pt x="193470" y="5753"/>
                  <a:pt x="432128" y="5753"/>
                </a:cubicBezTo>
                <a:cubicBezTo>
                  <a:pt x="563724" y="3236"/>
                  <a:pt x="735960" y="718"/>
                  <a:pt x="842156" y="3281"/>
                </a:cubicBezTo>
                <a:cubicBezTo>
                  <a:pt x="930601" y="2436"/>
                  <a:pt x="970773" y="-516"/>
                  <a:pt x="972893" y="106787"/>
                </a:cubicBezTo>
                <a:cubicBezTo>
                  <a:pt x="974373" y="232527"/>
                  <a:pt x="1066623" y="346194"/>
                  <a:pt x="1207916" y="353801"/>
                </a:cubicBezTo>
                <a:lnTo>
                  <a:pt x="3095756" y="348721"/>
                </a:lnTo>
                <a:cubicBezTo>
                  <a:pt x="3303483" y="354334"/>
                  <a:pt x="3360526" y="202582"/>
                  <a:pt x="3364099" y="127855"/>
                </a:cubicBezTo>
                <a:cubicBezTo>
                  <a:pt x="3364072" y="24328"/>
                  <a:pt x="3381998" y="7182"/>
                  <a:pt x="3491596" y="1161"/>
                </a:cubicBezTo>
                <a:cubicBezTo>
                  <a:pt x="3528665" y="-3308"/>
                  <a:pt x="3767334" y="6622"/>
                  <a:pt x="3905203" y="5753"/>
                </a:cubicBezTo>
                <a:cubicBezTo>
                  <a:pt x="4143861" y="5753"/>
                  <a:pt x="4337331" y="199223"/>
                  <a:pt x="4337331" y="437881"/>
                </a:cubicBezTo>
                <a:lnTo>
                  <a:pt x="4337331" y="9008938"/>
                </a:lnTo>
                <a:cubicBezTo>
                  <a:pt x="4337331" y="9247596"/>
                  <a:pt x="4143861" y="9441066"/>
                  <a:pt x="3905203" y="9441066"/>
                </a:cubicBezTo>
                <a:lnTo>
                  <a:pt x="432128" y="9441066"/>
                </a:lnTo>
                <a:cubicBezTo>
                  <a:pt x="193470" y="9441066"/>
                  <a:pt x="0" y="9247596"/>
                  <a:pt x="0" y="9008938"/>
                </a:cubicBezTo>
                <a:lnTo>
                  <a:pt x="0" y="43788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255593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Клиент-сервер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33</a:t>
            </a:fld>
            <a:endParaRPr lang="ru-RU"/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40EC17C3-EC40-4707-87EC-DCEF42A83408}"/>
              </a:ext>
            </a:extLst>
          </p:cNvPr>
          <p:cNvSpPr txBox="1">
            <a:spLocks/>
          </p:cNvSpPr>
          <p:nvPr/>
        </p:nvSpPr>
        <p:spPr>
          <a:xfrm>
            <a:off x="1074475" y="1446478"/>
            <a:ext cx="7880694" cy="618966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ru-RU">
                <a:cs typeface="Arial"/>
              </a:rPr>
              <a:t>Клиент-серверная архитектура противоположна встраиваемой. </a:t>
            </a:r>
          </a:p>
          <a:p>
            <a:pPr marL="0" lvl="2" indent="0">
              <a:buNone/>
            </a:pPr>
            <a:r>
              <a:rPr lang="ru-RU">
                <a:cs typeface="Arial"/>
              </a:rPr>
              <a:t>Состоит из двух частей.</a:t>
            </a:r>
            <a:r>
              <a:rPr lang="ru-RU">
                <a:ea typeface="+mn-lt"/>
                <a:cs typeface="+mn-lt"/>
              </a:rPr>
              <a:t> Совсем необязательно, чтобы они располагались на разных машинах, хотя разделение и дает преимущество этой архитектуре.</a:t>
            </a:r>
          </a:p>
          <a:p>
            <a:pPr marL="0" lvl="2" indent="0">
              <a:buNone/>
            </a:pPr>
            <a:endParaRPr lang="ru-RU">
              <a:ea typeface="+mn-lt"/>
              <a:cs typeface="+mn-lt"/>
            </a:endParaRPr>
          </a:p>
          <a:p>
            <a:pPr marL="0" lvl="2" indent="0">
              <a:buNone/>
            </a:pPr>
            <a:r>
              <a:rPr lang="ru-RU">
                <a:ea typeface="+mn-lt"/>
                <a:cs typeface="+mn-lt"/>
              </a:rPr>
              <a:t>В моб. приложении клиентская часть </a:t>
            </a:r>
            <a:r>
              <a:rPr lang="ru-RU" err="1">
                <a:ea typeface="+mn-lt"/>
                <a:cs typeface="+mn-lt"/>
              </a:rPr>
              <a:t>расплолагается</a:t>
            </a:r>
            <a:r>
              <a:rPr lang="ru-RU">
                <a:ea typeface="+mn-lt"/>
                <a:cs typeface="+mn-lt"/>
              </a:rPr>
              <a:t> в приложении, а серверная - в ДЦ сервиса. В противном случае, приложению приходилось бы хранить всю БД у себя.</a:t>
            </a:r>
          </a:p>
          <a:p>
            <a:pPr marL="0" lvl="2" indent="0">
              <a:buNone/>
            </a:pPr>
            <a:endParaRPr lang="ru-RU">
              <a:ea typeface="+mn-lt"/>
              <a:cs typeface="+mn-lt"/>
            </a:endParaRPr>
          </a:p>
          <a:p>
            <a:pPr marL="0" lvl="2" indent="0">
              <a:buNone/>
            </a:pPr>
            <a:r>
              <a:rPr lang="ru-RU">
                <a:ea typeface="+mn-lt"/>
                <a:cs typeface="+mn-lt"/>
              </a:rPr>
              <a:t>Аналитические БД  - клиент-серверные.</a:t>
            </a:r>
          </a:p>
        </p:txBody>
      </p:sp>
    </p:spTree>
    <p:extLst>
      <p:ext uri="{BB962C8B-B14F-4D97-AF65-F5344CB8AC3E}">
        <p14:creationId xmlns:p14="http://schemas.microsoft.com/office/powerpoint/2010/main" val="658707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Использование БД. OLAP </a:t>
            </a:r>
            <a:r>
              <a:rPr lang="ru-RU" err="1">
                <a:cs typeface="Arial"/>
              </a:rPr>
              <a:t>vs</a:t>
            </a:r>
            <a:r>
              <a:rPr lang="ru-RU">
                <a:cs typeface="Arial"/>
              </a:rPr>
              <a:t> OLTP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9" y="2298700"/>
            <a:ext cx="7148512" cy="6189663"/>
          </a:xfrm>
        </p:spPr>
        <p:txBody>
          <a:bodyPr/>
          <a:lstStyle/>
          <a:p>
            <a:pPr lvl="5"/>
            <a:r>
              <a:rPr lang="ru-RU" b="1" dirty="0"/>
              <a:t> </a:t>
            </a:r>
            <a:r>
              <a:rPr lang="ru-RU" b="1" dirty="0" err="1"/>
              <a:t>OnLine</a:t>
            </a:r>
            <a:r>
              <a:rPr lang="ru-RU" b="1" dirty="0"/>
              <a:t> </a:t>
            </a:r>
            <a:r>
              <a:rPr lang="ru-RU" b="1" dirty="0" err="1"/>
              <a:t>Transaction</a:t>
            </a:r>
            <a:r>
              <a:rPr lang="ru-RU" b="1" dirty="0"/>
              <a:t> Processing (OLTP)</a:t>
            </a:r>
            <a:endParaRPr lang="ru-RU"/>
          </a:p>
          <a:p>
            <a:pPr marL="575945" lvl="7" indent="-539750"/>
            <a:r>
              <a:rPr lang="ru-RU">
                <a:cs typeface="Arial" panose="020B0604020202020204"/>
              </a:rPr>
              <a:t>Используется в production-системах сервисов</a:t>
            </a:r>
          </a:p>
          <a:p>
            <a:pPr marL="575945" lvl="7" indent="-539750"/>
            <a:r>
              <a:rPr lang="ru-RU" dirty="0">
                <a:ea typeface="+mn-lt"/>
                <a:cs typeface="+mn-lt"/>
              </a:rPr>
              <a:t>Быстрый ввод/редактирование/удаление.</a:t>
            </a:r>
          </a:p>
          <a:p>
            <a:pPr marL="575945" lvl="7" indent="-539750"/>
            <a:r>
              <a:rPr lang="ru-RU" dirty="0"/>
              <a:t>Для простых запросов </a:t>
            </a:r>
            <a:endParaRPr lang="ru-RU" dirty="0">
              <a:cs typeface="Arial"/>
            </a:endParaRPr>
          </a:p>
          <a:p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5"/>
            <a:r>
              <a:rPr lang="ru-RU" b="1" err="1"/>
              <a:t>OnLine</a:t>
            </a:r>
            <a:r>
              <a:rPr lang="ru-RU" b="1"/>
              <a:t> </a:t>
            </a:r>
            <a:r>
              <a:rPr lang="ru-RU" b="1" err="1"/>
              <a:t>Analytical</a:t>
            </a:r>
            <a:r>
              <a:rPr lang="ru-RU" b="1"/>
              <a:t> Processing (OLAP)</a:t>
            </a:r>
            <a:endParaRPr lang="ru-RU"/>
          </a:p>
          <a:p>
            <a:pPr marL="575945" lvl="7" indent="-539750"/>
            <a:r>
              <a:rPr lang="ru-RU"/>
              <a:t>Используется в аналитике</a:t>
            </a:r>
            <a:endParaRPr lang="ru-RU">
              <a:cs typeface="Arial"/>
            </a:endParaRPr>
          </a:p>
          <a:p>
            <a:pPr marL="575945" lvl="7" indent="-539750"/>
            <a:r>
              <a:rPr lang="ru-RU">
                <a:ea typeface="+mn-lt"/>
                <a:cs typeface="+mn-lt"/>
              </a:rPr>
              <a:t>Быстрый анализ больших объемов. </a:t>
            </a:r>
          </a:p>
          <a:p>
            <a:pPr marL="575945" lvl="7" indent="-539750"/>
            <a:r>
              <a:rPr lang="ru-RU"/>
              <a:t>Для сложных запросов</a:t>
            </a:r>
            <a:endParaRPr lang="ru-RU">
              <a:cs typeface="Arial"/>
            </a:endParaRPr>
          </a:p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34</a:t>
            </a:fld>
            <a:endParaRPr lang="ru-RU"/>
          </a:p>
        </p:txBody>
      </p:sp>
      <p:pic>
        <p:nvPicPr>
          <p:cNvPr id="13" name="Рисунок 13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07B52FD6-87C5-418C-A7EA-9FD6BC62E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062" y="5242579"/>
            <a:ext cx="5709577" cy="2913733"/>
          </a:xfrm>
          <a:prstGeom prst="rect">
            <a:avLst/>
          </a:prstGeom>
        </p:spPr>
      </p:pic>
      <p:pic>
        <p:nvPicPr>
          <p:cNvPr id="14" name="Рисунок 14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FB4095A8-D8E2-4692-8AF0-5A49EC1ED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4919" y="5241529"/>
            <a:ext cx="5670014" cy="29162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BF1606-9A54-481C-AECA-655D12B16D35}"/>
              </a:ext>
            </a:extLst>
          </p:cNvPr>
          <p:cNvSpPr txBox="1"/>
          <p:nvPr/>
        </p:nvSpPr>
        <p:spPr>
          <a:xfrm>
            <a:off x="7439818" y="4790281"/>
            <a:ext cx="1887312" cy="587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108000" rIns="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2400" err="1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6960388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Использование БД. Асинхронность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9" y="2298700"/>
            <a:ext cx="7148512" cy="6189663"/>
          </a:xfrm>
        </p:spPr>
        <p:txBody>
          <a:bodyPr/>
          <a:lstStyle/>
          <a:p>
            <a:pPr lvl="5"/>
            <a:r>
              <a:rPr lang="ru-RU" b="1" err="1"/>
              <a:t>Реалтайм</a:t>
            </a:r>
            <a:endParaRPr lang="ru-RU" b="1" err="1">
              <a:cs typeface="Arial"/>
            </a:endParaRPr>
          </a:p>
          <a:p>
            <a:pPr lvl="5"/>
            <a:r>
              <a:rPr lang="ru-RU">
                <a:cs typeface="Arial" panose="020B0604020202020204"/>
              </a:rPr>
              <a:t>Когда мы делаем запрос к базе данных, мы ожидаем получить запрос сразу.</a:t>
            </a:r>
          </a:p>
          <a:p>
            <a:pPr lvl="5"/>
            <a:r>
              <a:rPr lang="ru-RU">
                <a:cs typeface="Arial" panose="020B0604020202020204"/>
              </a:rPr>
              <a:t>То есть если мы сделали запрос на очистку таблицы в БД, следующие запросы уже не должны видеть что она есть.</a:t>
            </a:r>
          </a:p>
          <a:p>
            <a:pPr lvl="5"/>
            <a:r>
              <a:rPr lang="ru-RU">
                <a:cs typeface="Arial" panose="020B0604020202020204"/>
              </a:rPr>
              <a:t>Это реализуется в том числе блокировками - нельзя обратиться к какой-то части БД, пока ее использует другой запрос.</a:t>
            </a:r>
          </a:p>
          <a:p>
            <a:pPr lvl="5"/>
            <a:r>
              <a:rPr lang="ru-RU" b="1">
                <a:cs typeface="Arial" panose="020B0604020202020204"/>
              </a:rPr>
              <a:t>Особенности</a:t>
            </a:r>
          </a:p>
          <a:p>
            <a:pPr marL="575945" lvl="7" indent="-539750"/>
            <a:r>
              <a:rPr lang="ru-RU">
                <a:cs typeface="Arial" panose="020B0604020202020204"/>
              </a:rPr>
              <a:t>Простое и понятное использование БД</a:t>
            </a:r>
          </a:p>
          <a:p>
            <a:pPr marL="575945" lvl="7" indent="-539750"/>
            <a:r>
              <a:rPr lang="ru-RU">
                <a:ea typeface="+mn-lt"/>
                <a:cs typeface="+mn-lt"/>
              </a:rPr>
              <a:t>Отсутствуют </a:t>
            </a:r>
            <a:r>
              <a:rPr lang="ru-RU" err="1">
                <a:ea typeface="+mn-lt"/>
                <a:cs typeface="+mn-lt"/>
              </a:rPr>
              <a:t>race</a:t>
            </a:r>
            <a:r>
              <a:rPr lang="ru-RU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condition</a:t>
            </a:r>
            <a:endParaRPr lang="ru-RU">
              <a:ea typeface="+mn-lt"/>
              <a:cs typeface="+mn-lt"/>
            </a:endParaRPr>
          </a:p>
          <a:p>
            <a:pPr marL="36195" lvl="7" indent="0">
              <a:buNone/>
            </a:pPr>
            <a:endParaRPr lang="ru-RU">
              <a:cs typeface="Arial"/>
            </a:endParaRPr>
          </a:p>
          <a:p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5"/>
            <a:r>
              <a:rPr lang="ru-RU" b="1"/>
              <a:t>Асинхронность</a:t>
            </a:r>
            <a:endParaRPr lang="ru-RU"/>
          </a:p>
          <a:p>
            <a:pPr lvl="5"/>
            <a:r>
              <a:rPr lang="ru-RU">
                <a:cs typeface="Arial"/>
              </a:rPr>
              <a:t>Мы можем сделать запрос, и до получения его результатов производить другие действия.</a:t>
            </a:r>
            <a:endParaRPr lang="ru-RU"/>
          </a:p>
          <a:p>
            <a:pPr lvl="5"/>
            <a:r>
              <a:rPr lang="ru-RU">
                <a:cs typeface="Arial"/>
              </a:rPr>
              <a:t>Обычно выполняется в 2 этапа. Первый этап - это отправка запрос на выгрузку/добавление/изменение данных. Второй этап - спросить СУБД про статус запрос и сами данные. Иногда, СУБД скажет что результат еще не готов, и нужно спросить еще раз через какое-то время.</a:t>
            </a:r>
          </a:p>
          <a:p>
            <a:pPr lvl="5"/>
            <a:r>
              <a:rPr lang="ru-RU" b="1">
                <a:cs typeface="Arial"/>
              </a:rPr>
              <a:t>Особенности</a:t>
            </a:r>
            <a:endParaRPr lang="ru-RU" b="1"/>
          </a:p>
          <a:p>
            <a:pPr marL="575945" lvl="7" indent="-539750"/>
            <a:r>
              <a:rPr lang="ru-RU">
                <a:cs typeface="Arial"/>
              </a:rPr>
              <a:t>Более правильное использование CPU</a:t>
            </a:r>
          </a:p>
          <a:p>
            <a:pPr marL="575945" lvl="7" indent="-539750"/>
            <a:r>
              <a:rPr lang="ru-RU">
                <a:ea typeface="+mn-lt"/>
                <a:cs typeface="+mn-lt"/>
              </a:rPr>
              <a:t>Отсутствие блокировок</a:t>
            </a:r>
          </a:p>
          <a:p>
            <a:pPr marL="575945" lvl="7" indent="-539750"/>
            <a:r>
              <a:rPr lang="ru-RU"/>
              <a:t>Отсутствие гарантированного результата</a:t>
            </a:r>
            <a:endParaRPr lang="ru-RU">
              <a:cs typeface="Arial"/>
            </a:endParaRPr>
          </a:p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04481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Можно ли использовать одну СУБД вместо другой?</a:t>
            </a:r>
          </a:p>
        </p:txBody>
      </p:sp>
    </p:spTree>
    <p:extLst>
      <p:ext uri="{BB962C8B-B14F-4D97-AF65-F5344CB8AC3E}">
        <p14:creationId xmlns:p14="http://schemas.microsoft.com/office/powerpoint/2010/main" val="19902320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Ответ: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37</a:t>
            </a:fld>
            <a:endParaRPr lang="ru-RU"/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40EC17C3-EC40-4707-87EC-DCEF42A83408}"/>
              </a:ext>
            </a:extLst>
          </p:cNvPr>
          <p:cNvSpPr txBox="1">
            <a:spLocks/>
          </p:cNvSpPr>
          <p:nvPr/>
        </p:nvSpPr>
        <p:spPr>
          <a:xfrm>
            <a:off x="1082728" y="1778662"/>
            <a:ext cx="14210988" cy="618966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ru-RU">
                <a:cs typeface="Arial"/>
              </a:rPr>
              <a:t>Одну и ту же СУБД можно использовать для разных задач. Для этого нужно по-разному их настраивать. </a:t>
            </a:r>
          </a:p>
          <a:p>
            <a:pPr marL="0" lvl="2" indent="0">
              <a:buNone/>
            </a:pPr>
            <a:endParaRPr lang="ru-RU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42651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Что умеет хорошая БД?</a:t>
            </a:r>
          </a:p>
        </p:txBody>
      </p:sp>
    </p:spTree>
    <p:extLst>
      <p:ext uri="{BB962C8B-B14F-4D97-AF65-F5344CB8AC3E}">
        <p14:creationId xmlns:p14="http://schemas.microsoft.com/office/powerpoint/2010/main" val="21669664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Версионность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39</a:t>
            </a:fld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6248063" y="6150009"/>
            <a:ext cx="3503614" cy="826885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400">
                <a:solidFill>
                  <a:schemeClr val="bg1"/>
                </a:solidFill>
              </a:rPr>
              <a:t>Версия 2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091652" y="6200156"/>
            <a:ext cx="3519487" cy="826885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400">
                <a:solidFill>
                  <a:schemeClr val="bg1"/>
                </a:solidFill>
              </a:rPr>
              <a:t>Версия 1</a:t>
            </a:r>
            <a:endParaRPr lang="ru-RU" sz="2400">
              <a:solidFill>
                <a:schemeClr val="bg1"/>
              </a:solidFill>
              <a:cs typeface="Arial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1417819" y="6200156"/>
            <a:ext cx="3503614" cy="826885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400">
                <a:solidFill>
                  <a:schemeClr val="bg1"/>
                </a:solidFill>
              </a:rPr>
              <a:t>Версия 3</a:t>
            </a:r>
            <a:endParaRPr lang="ru-RU"/>
          </a:p>
        </p:txBody>
      </p:sp>
      <p:sp>
        <p:nvSpPr>
          <p:cNvPr id="28" name="Прямоугольник 27"/>
          <p:cNvSpPr/>
          <p:nvPr/>
        </p:nvSpPr>
        <p:spPr>
          <a:xfrm>
            <a:off x="6256135" y="7629639"/>
            <a:ext cx="3503614" cy="826885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400">
                <a:solidFill>
                  <a:schemeClr val="tx1"/>
                </a:solidFill>
              </a:rPr>
              <a:t>Изменения 1</a:t>
            </a:r>
            <a:endParaRPr lang="ru-RU" sz="2400">
              <a:solidFill>
                <a:schemeClr val="tx1"/>
              </a:solidFill>
              <a:cs typeface="Arial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1091652" y="7629639"/>
            <a:ext cx="3519487" cy="826885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ru-RU" sz="2400">
              <a:solidFill>
                <a:schemeClr val="tx1"/>
              </a:solidFill>
              <a:cs typeface="Arial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11417819" y="7629639"/>
            <a:ext cx="3503614" cy="826885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400">
                <a:solidFill>
                  <a:schemeClr val="tx1"/>
                </a:solidFill>
              </a:rPr>
              <a:t>Изменения 2</a:t>
            </a:r>
            <a:endParaRPr lang="ru-RU"/>
          </a:p>
        </p:txBody>
      </p:sp>
      <p:cxnSp>
        <p:nvCxnSpPr>
          <p:cNvPr id="31" name="Прямая со стрелкой 30"/>
          <p:cNvCxnSpPr/>
          <p:nvPr/>
        </p:nvCxnSpPr>
        <p:spPr>
          <a:xfrm>
            <a:off x="4616605" y="6608025"/>
            <a:ext cx="162807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/>
          <p:nvPr/>
        </p:nvCxnSpPr>
        <p:spPr>
          <a:xfrm>
            <a:off x="9759749" y="6608025"/>
            <a:ext cx="162807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/>
          <p:nvPr/>
        </p:nvCxnSpPr>
        <p:spPr>
          <a:xfrm>
            <a:off x="4616605" y="8055825"/>
            <a:ext cx="162807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/>
          <p:cNvCxnSpPr/>
          <p:nvPr/>
        </p:nvCxnSpPr>
        <p:spPr>
          <a:xfrm>
            <a:off x="9759749" y="8055825"/>
            <a:ext cx="162807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6222BA-31A8-418D-9459-AAB534A7D7EE}"/>
              </a:ext>
            </a:extLst>
          </p:cNvPr>
          <p:cNvSpPr txBox="1"/>
          <p:nvPr/>
        </p:nvSpPr>
        <p:spPr>
          <a:xfrm>
            <a:off x="1781910" y="7759953"/>
            <a:ext cx="2022990" cy="587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108000" rIns="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>
                <a:cs typeface="Arial"/>
              </a:rPr>
              <a:t>Залив данных</a:t>
            </a:r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40EC17C3-EC40-4707-87EC-DCEF42A83408}"/>
              </a:ext>
            </a:extLst>
          </p:cNvPr>
          <p:cNvSpPr txBox="1">
            <a:spLocks/>
          </p:cNvSpPr>
          <p:nvPr/>
        </p:nvSpPr>
        <p:spPr>
          <a:xfrm>
            <a:off x="1019477" y="1446478"/>
            <a:ext cx="12580937" cy="618966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Clr>
                <a:srgbClr val="000000"/>
              </a:buClr>
              <a:buNone/>
            </a:pPr>
            <a:r>
              <a:rPr lang="ru-RU">
                <a:cs typeface="Arial" panose="020B0604020202020204"/>
              </a:rPr>
              <a:t>Многие базы данных имеют логирования изменения данных - т.н. журнал транзакций.</a:t>
            </a:r>
            <a:endParaRPr lang="ru-RU"/>
          </a:p>
          <a:p>
            <a:pPr marL="0" lvl="2" indent="0">
              <a:buNone/>
            </a:pPr>
            <a:r>
              <a:rPr lang="ru-RU">
                <a:cs typeface="Arial" panose="020B0604020202020204"/>
              </a:rPr>
              <a:t>Это означает, что каждое изменение данных записывается. При наличие каких-либо проблем с новыми данными, всегда можно откатиться на предыдущие версии. </a:t>
            </a:r>
          </a:p>
          <a:p>
            <a:pPr marL="0" lvl="2" indent="0">
              <a:buNone/>
            </a:pPr>
            <a:r>
              <a:rPr lang="ru-RU">
                <a:cs typeface="Arial" panose="020B0604020202020204"/>
              </a:rPr>
              <a:t>Т.е. не нужно самому запоминать/знать, о какие именно изменения были, можно просто выбрать одни из исторических слепков данных.</a:t>
            </a:r>
          </a:p>
          <a:p>
            <a:pPr marL="0" lvl="2" indent="0">
              <a:buNone/>
            </a:pPr>
            <a:r>
              <a:rPr lang="ru-RU">
                <a:cs typeface="Arial" panose="020B0604020202020204"/>
              </a:rPr>
              <a:t>Важные понимать:</a:t>
            </a:r>
          </a:p>
          <a:p>
            <a:pPr marL="0" lvl="2" indent="0">
              <a:buNone/>
            </a:pPr>
            <a:r>
              <a:rPr lang="ru-RU">
                <a:cs typeface="Arial" panose="020B0604020202020204"/>
              </a:rPr>
              <a:t>- не все СУБД это поддерживают</a:t>
            </a:r>
          </a:p>
          <a:p>
            <a:pPr marL="0" lvl="2" indent="0">
              <a:buNone/>
            </a:pPr>
            <a:r>
              <a:rPr lang="ru-RU">
                <a:cs typeface="Arial" panose="020B0604020202020204"/>
              </a:rPr>
              <a:t>- обычно глубина истории ограниченна, т.е. хранится только несколько последних изменений.</a:t>
            </a:r>
          </a:p>
        </p:txBody>
      </p:sp>
    </p:spTree>
    <p:extLst>
      <p:ext uri="{BB962C8B-B14F-4D97-AF65-F5344CB8AC3E}">
        <p14:creationId xmlns:p14="http://schemas.microsoft.com/office/powerpoint/2010/main" val="3387929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Определение №1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lvl="2" indent="0">
              <a:buClr>
                <a:srgbClr val="000000"/>
              </a:buClr>
              <a:buNone/>
            </a:pPr>
            <a:r>
              <a:rPr lang="ru-RU" b="1" i="1"/>
              <a:t>База данных</a:t>
            </a:r>
            <a:r>
              <a:rPr lang="ru-RU"/>
              <a:t> (сокращенно </a:t>
            </a:r>
            <a:r>
              <a:rPr lang="ru-RU" b="1" i="1"/>
              <a:t>БД</a:t>
            </a:r>
            <a:r>
              <a:rPr lang="ru-RU"/>
              <a:t>) - организованная структура, предназначенная для </a:t>
            </a:r>
            <a:r>
              <a:rPr lang="ru-RU" b="1"/>
              <a:t>хранения</a:t>
            </a:r>
            <a:r>
              <a:rPr lang="ru-RU"/>
              <a:t>, </a:t>
            </a:r>
            <a:r>
              <a:rPr lang="ru-RU" b="1"/>
              <a:t>обработки</a:t>
            </a:r>
            <a:r>
              <a:rPr lang="ru-RU"/>
              <a:t>, </a:t>
            </a:r>
            <a:r>
              <a:rPr lang="ru-RU" b="1"/>
              <a:t>изменения </a:t>
            </a:r>
            <a:r>
              <a:rPr lang="ru-RU"/>
              <a:t>какой-либо информации, а также </a:t>
            </a:r>
            <a:r>
              <a:rPr lang="ru-RU" b="1">
                <a:ea typeface="+mn-lt"/>
                <a:cs typeface="+mn-lt"/>
              </a:rPr>
              <a:t>обеспечения доступа</a:t>
            </a:r>
            <a:r>
              <a:rPr lang="ru-RU">
                <a:ea typeface="+mn-lt"/>
                <a:cs typeface="+mn-lt"/>
              </a:rPr>
              <a:t> к ней.</a:t>
            </a:r>
            <a:endParaRPr lang="ru-RU">
              <a:cs typeface="Arial" panose="020B0604020202020204"/>
            </a:endParaRPr>
          </a:p>
          <a:p>
            <a:pPr marL="0" lvl="2" indent="0">
              <a:buNone/>
            </a:pPr>
            <a:endParaRPr lang="ru-RU">
              <a:cs typeface="Arial" panose="020B0604020202020204"/>
            </a:endParaRPr>
          </a:p>
          <a:p>
            <a:pPr marL="0" lvl="2" indent="0">
              <a:buNone/>
            </a:pPr>
            <a:r>
              <a:rPr lang="ru-RU">
                <a:cs typeface="Arial" panose="020B0604020202020204"/>
              </a:rPr>
              <a:t>Ключевым аспектом, выделяющий базу данных - является </a:t>
            </a:r>
            <a:r>
              <a:rPr lang="ru-RU" b="1">
                <a:cs typeface="Arial" panose="020B0604020202020204"/>
              </a:rPr>
              <a:t>структурированность</a:t>
            </a:r>
            <a:r>
              <a:rPr lang="ru-RU">
                <a:cs typeface="Arial" panose="020B0604020202020204"/>
              </a:rPr>
              <a:t>.</a:t>
            </a:r>
          </a:p>
          <a:p>
            <a:pPr marL="0" lvl="2" indent="0">
              <a:buNone/>
            </a:pPr>
            <a:endParaRPr lang="ru-RU">
              <a:cs typeface="Arial" panose="020B0604020202020204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89672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err="1">
                <a:cs typeface="Arial"/>
              </a:rPr>
              <a:t>Транзации</a:t>
            </a:r>
            <a:r>
              <a:rPr lang="ru-RU">
                <a:cs typeface="Arial"/>
              </a:rPr>
              <a:t>/</a:t>
            </a:r>
            <a:r>
              <a:rPr lang="ru-RU" err="1">
                <a:cs typeface="Arial"/>
              </a:rPr>
              <a:t>комиты</a:t>
            </a:r>
            <a:endParaRPr lang="ru-RU" err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40</a:t>
            </a:fld>
            <a:endParaRPr lang="ru-RU"/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40EC17C3-EC40-4707-87EC-DCEF42A83408}"/>
              </a:ext>
            </a:extLst>
          </p:cNvPr>
          <p:cNvSpPr txBox="1">
            <a:spLocks/>
          </p:cNvSpPr>
          <p:nvPr/>
        </p:nvSpPr>
        <p:spPr>
          <a:xfrm>
            <a:off x="1019477" y="1446478"/>
            <a:ext cx="12580937" cy="618966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Clr>
                <a:srgbClr val="000000"/>
              </a:buClr>
              <a:buNone/>
            </a:pPr>
            <a:r>
              <a:rPr lang="ru-RU">
                <a:cs typeface="Arial" panose="020B0604020202020204"/>
              </a:rPr>
              <a:t>Многие базы данных имеют логирования изменения данных - т.н. журнал транзакций.</a:t>
            </a:r>
            <a:endParaRPr lang="ru-RU"/>
          </a:p>
          <a:p>
            <a:pPr marL="0" lvl="2" indent="0">
              <a:buNone/>
            </a:pPr>
            <a:r>
              <a:rPr lang="ru-RU">
                <a:cs typeface="Arial" panose="020B0604020202020204"/>
              </a:rPr>
              <a:t>Это означает, что каждое изменение данных записывается. При наличие каких-либо проблем с новыми данными, всегда можно откатиться на предыдущие версии. </a:t>
            </a:r>
          </a:p>
          <a:p>
            <a:pPr marL="0" lvl="2" indent="0">
              <a:buNone/>
            </a:pPr>
            <a:r>
              <a:rPr lang="ru-RU">
                <a:cs typeface="Arial" panose="020B0604020202020204"/>
              </a:rPr>
              <a:t>Т.е. не нужно самому запоминать/знать, о какие именно изменения были, можно просто выбрать одни из исторических слепков данных.</a:t>
            </a:r>
          </a:p>
          <a:p>
            <a:pPr marL="0" lvl="2" indent="0">
              <a:buNone/>
            </a:pPr>
            <a:r>
              <a:rPr lang="ru-RU">
                <a:cs typeface="Arial" panose="020B0604020202020204"/>
              </a:rPr>
              <a:t>Важные понимать:</a:t>
            </a:r>
          </a:p>
          <a:p>
            <a:pPr marL="0" lvl="2" indent="0">
              <a:buNone/>
            </a:pPr>
            <a:r>
              <a:rPr lang="ru-RU">
                <a:cs typeface="Arial" panose="020B0604020202020204"/>
              </a:rPr>
              <a:t>- не все СУБД это поддерживают</a:t>
            </a:r>
          </a:p>
          <a:p>
            <a:pPr marL="0" lvl="2" indent="0">
              <a:buNone/>
            </a:pPr>
            <a:r>
              <a:rPr lang="ru-RU">
                <a:cs typeface="Arial" panose="020B0604020202020204"/>
              </a:rPr>
              <a:t>- обычно глубина истории ограниченна, т.е. хранится только несколько последних изменений.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F07CA8C-556F-49B8-8E7F-450B9276F299}"/>
              </a:ext>
            </a:extLst>
          </p:cNvPr>
          <p:cNvSpPr/>
          <p:nvPr/>
        </p:nvSpPr>
        <p:spPr>
          <a:xfrm>
            <a:off x="6248063" y="6150009"/>
            <a:ext cx="3503614" cy="826885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400">
                <a:solidFill>
                  <a:schemeClr val="bg1"/>
                </a:solidFill>
              </a:rPr>
              <a:t>Транзакция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A128198-3836-45BA-9369-78D974258E9A}"/>
              </a:ext>
            </a:extLst>
          </p:cNvPr>
          <p:cNvSpPr/>
          <p:nvPr/>
        </p:nvSpPr>
        <p:spPr>
          <a:xfrm>
            <a:off x="1091652" y="6200156"/>
            <a:ext cx="3519487" cy="826885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400">
                <a:solidFill>
                  <a:schemeClr val="bg1"/>
                </a:solidFill>
              </a:rPr>
              <a:t>Версия 1</a:t>
            </a:r>
            <a:endParaRPr lang="ru-RU" sz="2400">
              <a:solidFill>
                <a:schemeClr val="bg1"/>
              </a:solidFill>
              <a:cs typeface="Arial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2913ED8-B482-42FC-ACFF-5F46CE88FD76}"/>
              </a:ext>
            </a:extLst>
          </p:cNvPr>
          <p:cNvSpPr/>
          <p:nvPr/>
        </p:nvSpPr>
        <p:spPr>
          <a:xfrm>
            <a:off x="11417819" y="6200156"/>
            <a:ext cx="3503614" cy="826885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400">
                <a:solidFill>
                  <a:schemeClr val="bg1"/>
                </a:solidFill>
              </a:rPr>
              <a:t>Коммит</a:t>
            </a:r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E85D9BF-DF7B-42C9-8198-398B6748FE94}"/>
              </a:ext>
            </a:extLst>
          </p:cNvPr>
          <p:cNvSpPr/>
          <p:nvPr/>
        </p:nvSpPr>
        <p:spPr>
          <a:xfrm>
            <a:off x="6256135" y="7629639"/>
            <a:ext cx="3503614" cy="826885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ru-RU" sz="2400">
              <a:solidFill>
                <a:srgbClr val="FFFFFF"/>
              </a:solidFill>
              <a:cs typeface="Arial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9DDF3C4-37E5-4D93-A5D6-215EDE4197C1}"/>
              </a:ext>
            </a:extLst>
          </p:cNvPr>
          <p:cNvSpPr/>
          <p:nvPr/>
        </p:nvSpPr>
        <p:spPr>
          <a:xfrm>
            <a:off x="1091652" y="7629639"/>
            <a:ext cx="3519487" cy="826885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ru-RU" sz="2400">
              <a:solidFill>
                <a:schemeClr val="tx1"/>
              </a:solidFill>
              <a:cs typeface="Arial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D187A66C-A2DC-499B-B77F-E58AE8C70A68}"/>
              </a:ext>
            </a:extLst>
          </p:cNvPr>
          <p:cNvSpPr/>
          <p:nvPr/>
        </p:nvSpPr>
        <p:spPr>
          <a:xfrm>
            <a:off x="11417819" y="7629639"/>
            <a:ext cx="3503614" cy="826885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ru-RU" sz="2400">
              <a:solidFill>
                <a:schemeClr val="tx1"/>
              </a:solidFill>
              <a:cs typeface="Arial"/>
            </a:endParaRP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734CEE83-619F-477B-82E6-9111019D31CD}"/>
              </a:ext>
            </a:extLst>
          </p:cNvPr>
          <p:cNvCxnSpPr/>
          <p:nvPr/>
        </p:nvCxnSpPr>
        <p:spPr>
          <a:xfrm>
            <a:off x="4616605" y="6608025"/>
            <a:ext cx="162807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2B821DFE-A543-4F51-811D-B1FB2980755A}"/>
              </a:ext>
            </a:extLst>
          </p:cNvPr>
          <p:cNvCxnSpPr/>
          <p:nvPr/>
        </p:nvCxnSpPr>
        <p:spPr>
          <a:xfrm>
            <a:off x="9759749" y="6608025"/>
            <a:ext cx="162807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7CBEDF1E-1B1F-4DE8-A349-97D737A3A9EB}"/>
              </a:ext>
            </a:extLst>
          </p:cNvPr>
          <p:cNvCxnSpPr/>
          <p:nvPr/>
        </p:nvCxnSpPr>
        <p:spPr>
          <a:xfrm flipH="1">
            <a:off x="2875594" y="7043113"/>
            <a:ext cx="1969" cy="585753"/>
          </a:xfrm>
          <a:prstGeom prst="straightConnector1">
            <a:avLst/>
          </a:prstGeom>
          <a:ln w="19050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021936B6-9151-41B5-8354-A3F7D19DE99A}"/>
              </a:ext>
            </a:extLst>
          </p:cNvPr>
          <p:cNvCxnSpPr/>
          <p:nvPr/>
        </p:nvCxnSpPr>
        <p:spPr>
          <a:xfrm>
            <a:off x="9759749" y="8055825"/>
            <a:ext cx="162807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5C7DB42-C70A-44C9-A00F-DDB008C1755F}"/>
              </a:ext>
            </a:extLst>
          </p:cNvPr>
          <p:cNvSpPr txBox="1"/>
          <p:nvPr/>
        </p:nvSpPr>
        <p:spPr>
          <a:xfrm>
            <a:off x="1615875" y="7759953"/>
            <a:ext cx="2534092" cy="587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108000" rIns="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>
                <a:cs typeface="Arial"/>
              </a:rPr>
              <a:t>Запрос 1й версии</a:t>
            </a:r>
            <a:endParaRPr lang="ru-R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983B0D-7852-4E92-BC48-7CE572EE4D68}"/>
              </a:ext>
            </a:extLst>
          </p:cNvPr>
          <p:cNvSpPr txBox="1"/>
          <p:nvPr/>
        </p:nvSpPr>
        <p:spPr>
          <a:xfrm>
            <a:off x="6668744" y="7759952"/>
            <a:ext cx="2534092" cy="587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108000" rIns="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>
                <a:cs typeface="Arial"/>
              </a:rPr>
              <a:t>Запрос 1й версии</a:t>
            </a:r>
            <a:endParaRPr lang="ru-RU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0B8ECF-C245-4432-8A4D-18727F9171E1}"/>
              </a:ext>
            </a:extLst>
          </p:cNvPr>
          <p:cNvSpPr txBox="1"/>
          <p:nvPr/>
        </p:nvSpPr>
        <p:spPr>
          <a:xfrm>
            <a:off x="11958133" y="7720407"/>
            <a:ext cx="2534092" cy="587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108000" rIns="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>
                <a:cs typeface="Arial"/>
              </a:rPr>
              <a:t>Запрос 2й версии</a:t>
            </a:r>
            <a:endParaRPr lang="ru-RU"/>
          </a:p>
        </p:txBody>
      </p: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4A928BC1-5955-4206-9DBC-15B3587B50E0}"/>
              </a:ext>
            </a:extLst>
          </p:cNvPr>
          <p:cNvCxnSpPr>
            <a:cxnSpLocks/>
          </p:cNvCxnSpPr>
          <p:nvPr/>
        </p:nvCxnSpPr>
        <p:spPr>
          <a:xfrm flipH="1">
            <a:off x="7976278" y="7027294"/>
            <a:ext cx="1969" cy="585753"/>
          </a:xfrm>
          <a:prstGeom prst="straightConnector1">
            <a:avLst/>
          </a:prstGeom>
          <a:ln w="19050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DEC9DEC5-9813-4E92-9EC6-7DC8799B2BBA}"/>
              </a:ext>
            </a:extLst>
          </p:cNvPr>
          <p:cNvCxnSpPr>
            <a:cxnSpLocks/>
          </p:cNvCxnSpPr>
          <p:nvPr/>
        </p:nvCxnSpPr>
        <p:spPr>
          <a:xfrm flipH="1">
            <a:off x="13205224" y="7027293"/>
            <a:ext cx="1969" cy="585753"/>
          </a:xfrm>
          <a:prstGeom prst="straightConnector1">
            <a:avLst/>
          </a:prstGeom>
          <a:ln w="19050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2061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Многопользовательская БД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41</a:t>
            </a:fld>
            <a:endParaRPr lang="ru-RU"/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40EC17C3-EC40-4707-87EC-DCEF42A83408}"/>
              </a:ext>
            </a:extLst>
          </p:cNvPr>
          <p:cNvSpPr txBox="1">
            <a:spLocks/>
          </p:cNvSpPr>
          <p:nvPr/>
        </p:nvSpPr>
        <p:spPr>
          <a:xfrm>
            <a:off x="1019477" y="1446478"/>
            <a:ext cx="6946978" cy="618966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Clr>
                <a:srgbClr val="000000"/>
              </a:buClr>
              <a:buNone/>
            </a:pPr>
            <a:r>
              <a:rPr lang="ru-RU">
                <a:cs typeface="Arial" panose="020B0604020202020204"/>
              </a:rPr>
              <a:t>Рассмотрим большую клиент-серверную БД</a:t>
            </a:r>
          </a:p>
          <a:p>
            <a:pPr marL="342900" lvl="2" indent="-342900">
              <a:buClr>
                <a:srgbClr val="000000"/>
              </a:buClr>
              <a:buFont typeface="Arial"/>
              <a:buChar char="•"/>
            </a:pPr>
            <a:r>
              <a:rPr lang="ru-RU">
                <a:cs typeface="Arial" panose="020B0604020202020204"/>
              </a:rPr>
              <a:t>В сайте интернет магазина одновременно находится много большое число клиентов</a:t>
            </a:r>
            <a:endParaRPr lang="ru-RU"/>
          </a:p>
          <a:p>
            <a:pPr marL="342900" lvl="2" indent="-342900">
              <a:buClr>
                <a:srgbClr val="000000"/>
              </a:buClr>
              <a:buFont typeface="Arial"/>
              <a:buChar char="•"/>
            </a:pPr>
            <a:r>
              <a:rPr lang="ru-RU">
                <a:cs typeface="Arial" panose="020B0604020202020204"/>
              </a:rPr>
              <a:t>В аналитические БД в компании ежедневно используют десятки/сотни аналитиков</a:t>
            </a:r>
          </a:p>
          <a:p>
            <a:pPr marL="342900" lvl="2" indent="-342900">
              <a:buClr>
                <a:srgbClr val="000000"/>
              </a:buClr>
              <a:buFont typeface="Arial"/>
              <a:buChar char="•"/>
            </a:pPr>
            <a:endParaRPr lang="ru-RU">
              <a:cs typeface="Arial" panose="020B0604020202020204"/>
            </a:endParaRPr>
          </a:p>
          <a:p>
            <a:pPr marL="0" lvl="2" indent="0">
              <a:buClr>
                <a:srgbClr val="000000"/>
              </a:buClr>
              <a:buNone/>
            </a:pPr>
            <a:r>
              <a:rPr lang="ru-RU">
                <a:cs typeface="Arial" panose="020B0604020202020204"/>
              </a:rPr>
              <a:t>Современные СУБД поддерживают тысячи одновременных запросов на чтение и запись.</a:t>
            </a:r>
          </a:p>
          <a:p>
            <a:pPr marL="0" lvl="2" indent="0">
              <a:buNone/>
            </a:pPr>
            <a:r>
              <a:rPr lang="ru-RU">
                <a:ea typeface="+mn-lt"/>
                <a:cs typeface="+mn-lt"/>
              </a:rPr>
              <a:t>Одновременная запись на уровне операционной системы реализуется через дробления на множество файлов, а также через синхронизацию множества реплик между собой.</a:t>
            </a:r>
            <a:endParaRPr lang="ru-RU"/>
          </a:p>
        </p:txBody>
      </p:sp>
      <p:pic>
        <p:nvPicPr>
          <p:cNvPr id="6" name="Рисунок 7">
            <a:extLst>
              <a:ext uri="{FF2B5EF4-FFF2-40B4-BE49-F238E27FC236}">
                <a16:creationId xmlns:a16="http://schemas.microsoft.com/office/drawing/2014/main" id="{86E1DDEA-39C9-4C3C-AFFE-B58BCA2EB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5855" y="1586776"/>
            <a:ext cx="6833205" cy="328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951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Роли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42</a:t>
            </a:fld>
            <a:endParaRPr lang="ru-RU"/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40EC17C3-EC40-4707-87EC-DCEF42A83408}"/>
              </a:ext>
            </a:extLst>
          </p:cNvPr>
          <p:cNvSpPr txBox="1">
            <a:spLocks/>
          </p:cNvSpPr>
          <p:nvPr/>
        </p:nvSpPr>
        <p:spPr>
          <a:xfrm>
            <a:off x="1019477" y="1446478"/>
            <a:ext cx="6946978" cy="618966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ru-RU">
                <a:cs typeface="Arial"/>
              </a:rPr>
              <a:t>Иногда хочется выдавать одинаковые правда двум аналитикам. В этом помогают роли.</a:t>
            </a:r>
          </a:p>
          <a:p>
            <a:pPr marL="0" lvl="2" indent="0">
              <a:buNone/>
            </a:pPr>
            <a:endParaRPr lang="ru-RU">
              <a:cs typeface="Arial"/>
            </a:endParaRPr>
          </a:p>
          <a:p>
            <a:pPr marL="0" lvl="2" indent="0">
              <a:buNone/>
            </a:pPr>
            <a:r>
              <a:rPr lang="ru-RU">
                <a:cs typeface="Arial"/>
              </a:rPr>
              <a:t>- Роль </a:t>
            </a:r>
            <a:r>
              <a:rPr lang="ru-RU" b="1" err="1">
                <a:cs typeface="Arial"/>
              </a:rPr>
              <a:t>marketing</a:t>
            </a:r>
            <a:endParaRPr lang="ru-RU" b="1">
              <a:cs typeface="Arial"/>
            </a:endParaRPr>
          </a:p>
          <a:p>
            <a:pPr marL="0" lvl="2" indent="0">
              <a:buNone/>
            </a:pPr>
            <a:r>
              <a:rPr lang="ru-RU">
                <a:cs typeface="Arial"/>
              </a:rPr>
              <a:t>   - user_1</a:t>
            </a:r>
          </a:p>
          <a:p>
            <a:pPr marL="0" lvl="2" indent="0">
              <a:buNone/>
            </a:pPr>
            <a:r>
              <a:rPr lang="ru-RU">
                <a:ea typeface="+mn-lt"/>
                <a:cs typeface="+mn-lt"/>
              </a:rPr>
              <a:t>   - user_2</a:t>
            </a:r>
          </a:p>
          <a:p>
            <a:pPr marL="0" lvl="2" indent="0">
              <a:buNone/>
            </a:pPr>
            <a:r>
              <a:rPr lang="ru-RU">
                <a:cs typeface="Arial"/>
              </a:rPr>
              <a:t>- Роль </a:t>
            </a:r>
            <a:r>
              <a:rPr lang="ru-RU" b="1" err="1">
                <a:cs typeface="Arial"/>
              </a:rPr>
              <a:t>product</a:t>
            </a:r>
            <a:endParaRPr lang="ru-RU" b="1">
              <a:cs typeface="Arial"/>
            </a:endParaRPr>
          </a:p>
          <a:p>
            <a:pPr marL="0" lvl="2" indent="0">
              <a:buNone/>
            </a:pPr>
            <a:r>
              <a:rPr lang="ru-RU">
                <a:ea typeface="+mn-lt"/>
                <a:cs typeface="+mn-lt"/>
              </a:rPr>
              <a:t>   - user_3</a:t>
            </a:r>
            <a:endParaRPr lang="en-US">
              <a:ea typeface="+mn-lt"/>
              <a:cs typeface="+mn-lt"/>
            </a:endParaRPr>
          </a:p>
          <a:p>
            <a:pPr marL="0" lvl="2" indent="0">
              <a:buNone/>
            </a:pPr>
            <a:r>
              <a:rPr lang="ru-RU">
                <a:cs typeface="Arial" panose="020B0604020202020204"/>
              </a:rPr>
              <a:t>   - user_4</a:t>
            </a:r>
            <a:endParaRPr lang="ru-RU"/>
          </a:p>
        </p:txBody>
      </p:sp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094AA5B-00CA-48D7-BD6F-56EF475C3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918" y="2554022"/>
            <a:ext cx="5962790" cy="3071371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493154EE-2501-4D4D-94EF-1EB441181E11}"/>
              </a:ext>
            </a:extLst>
          </p:cNvPr>
          <p:cNvSpPr txBox="1">
            <a:spLocks/>
          </p:cNvSpPr>
          <p:nvPr/>
        </p:nvSpPr>
        <p:spPr>
          <a:xfrm>
            <a:off x="10183423" y="1707479"/>
            <a:ext cx="6946978" cy="618966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ru-RU" b="1" err="1">
                <a:cs typeface="Arial"/>
              </a:rPr>
              <a:t>Postgres</a:t>
            </a:r>
            <a:r>
              <a:rPr lang="ru-RU" b="1">
                <a:cs typeface="Arial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0630314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ea typeface="+mj-lt"/>
                <a:cs typeface="+mj-lt"/>
              </a:rPr>
              <a:t>Репликация</a:t>
            </a:r>
            <a:endParaRPr lang="ru-RU" b="0">
              <a:ea typeface="+mj-lt"/>
              <a:cs typeface="+mj-lt"/>
            </a:endParaRPr>
          </a:p>
          <a:p>
            <a:endParaRPr lang="ru-RU">
              <a:cs typeface="Arial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43</a:t>
            </a:fld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6036925" y="4650010"/>
            <a:ext cx="3519487" cy="826885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400">
                <a:solidFill>
                  <a:schemeClr val="bg1"/>
                </a:solidFill>
              </a:rPr>
              <a:t>База данных</a:t>
            </a:r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6256135" y="6682740"/>
            <a:ext cx="3503614" cy="826885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400">
                <a:solidFill>
                  <a:schemeClr val="bg1"/>
                </a:solidFill>
              </a:rPr>
              <a:t>Машина 2</a:t>
            </a:r>
            <a:endParaRPr lang="ru-RU" sz="2400">
              <a:solidFill>
                <a:schemeClr val="bg1"/>
              </a:solidFill>
              <a:cs typeface="Arial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081383" y="6682739"/>
            <a:ext cx="3519487" cy="826885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400">
                <a:solidFill>
                  <a:schemeClr val="bg1"/>
                </a:solidFill>
                <a:cs typeface="Arial"/>
              </a:rPr>
              <a:t>Машина 1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11417819" y="6682740"/>
            <a:ext cx="3503614" cy="826885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400">
                <a:solidFill>
                  <a:schemeClr val="bg1"/>
                </a:solidFill>
              </a:rPr>
              <a:t>Машина 3</a:t>
            </a:r>
            <a:endParaRPr lang="ru-RU"/>
          </a:p>
        </p:txBody>
      </p:sp>
      <p:grpSp>
        <p:nvGrpSpPr>
          <p:cNvPr id="27" name="Группа 26"/>
          <p:cNvGrpSpPr/>
          <p:nvPr/>
        </p:nvGrpSpPr>
        <p:grpSpPr>
          <a:xfrm>
            <a:off x="3955285" y="5523700"/>
            <a:ext cx="7776611" cy="1039848"/>
            <a:chOff x="2856555" y="3121051"/>
            <a:chExt cx="7776611" cy="1039848"/>
          </a:xfrm>
        </p:grpSpPr>
        <p:cxnSp>
          <p:nvCxnSpPr>
            <p:cNvPr id="13" name="Прямая со стрелкой 12"/>
            <p:cNvCxnSpPr/>
            <p:nvPr/>
          </p:nvCxnSpPr>
          <p:spPr>
            <a:xfrm>
              <a:off x="2856555" y="3674225"/>
              <a:ext cx="777661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 стрелкой 15"/>
            <p:cNvCxnSpPr/>
            <p:nvPr/>
          </p:nvCxnSpPr>
          <p:spPr>
            <a:xfrm>
              <a:off x="6702845" y="3121051"/>
              <a:ext cx="0" cy="103984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/>
            <p:cNvCxnSpPr/>
            <p:nvPr/>
          </p:nvCxnSpPr>
          <p:spPr>
            <a:xfrm>
              <a:off x="2863876" y="3663950"/>
              <a:ext cx="0" cy="49694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 стрелкой 25"/>
            <p:cNvCxnSpPr/>
            <p:nvPr/>
          </p:nvCxnSpPr>
          <p:spPr>
            <a:xfrm>
              <a:off x="10631362" y="3663950"/>
              <a:ext cx="0" cy="49694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Прямоугольник 27"/>
          <p:cNvSpPr/>
          <p:nvPr/>
        </p:nvSpPr>
        <p:spPr>
          <a:xfrm>
            <a:off x="6256135" y="7629639"/>
            <a:ext cx="3503614" cy="826885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400">
                <a:solidFill>
                  <a:schemeClr val="tx1"/>
                </a:solidFill>
                <a:cs typeface="Arial"/>
              </a:rPr>
              <a:t>Реплика 2</a:t>
            </a:r>
          </a:p>
        </p:txBody>
      </p:sp>
      <p:sp>
        <p:nvSpPr>
          <p:cNvPr id="29" name="Прямоугольник 28"/>
          <p:cNvSpPr/>
          <p:nvPr/>
        </p:nvSpPr>
        <p:spPr>
          <a:xfrm>
            <a:off x="1091652" y="7629639"/>
            <a:ext cx="3519487" cy="826885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400">
                <a:solidFill>
                  <a:schemeClr val="tx1"/>
                </a:solidFill>
                <a:cs typeface="Arial"/>
              </a:rPr>
              <a:t>Реплика 1</a:t>
            </a:r>
          </a:p>
        </p:txBody>
      </p:sp>
      <p:sp>
        <p:nvSpPr>
          <p:cNvPr id="30" name="Прямоугольник 29"/>
          <p:cNvSpPr/>
          <p:nvPr/>
        </p:nvSpPr>
        <p:spPr>
          <a:xfrm>
            <a:off x="11417819" y="7629639"/>
            <a:ext cx="3503614" cy="826885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400">
                <a:solidFill>
                  <a:schemeClr val="tx1"/>
                </a:solidFill>
                <a:cs typeface="Arial"/>
              </a:rPr>
              <a:t>Реплика 3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CAA37AED-502A-4732-9C80-05B8D9EDEC81}"/>
              </a:ext>
            </a:extLst>
          </p:cNvPr>
          <p:cNvSpPr txBox="1">
            <a:spLocks/>
          </p:cNvSpPr>
          <p:nvPr/>
        </p:nvSpPr>
        <p:spPr>
          <a:xfrm>
            <a:off x="1019477" y="1446478"/>
            <a:ext cx="12580937" cy="618966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Clr>
                <a:srgbClr val="000000"/>
              </a:buClr>
              <a:buNone/>
            </a:pPr>
            <a:r>
              <a:rPr lang="ru-RU">
                <a:cs typeface="Arial" panose="020B0604020202020204"/>
              </a:rPr>
              <a:t>Это полное копирование части БД, с целью решить несколько проблем:</a:t>
            </a:r>
            <a:endParaRPr lang="ru-RU"/>
          </a:p>
          <a:p>
            <a:pPr marL="0" lvl="2" indent="0">
              <a:buNone/>
            </a:pPr>
            <a:r>
              <a:rPr lang="ru-RU">
                <a:cs typeface="Arial" panose="020B0604020202020204"/>
              </a:rPr>
              <a:t>1. Если из строя выйдет 1 машина, реплика ее заменит</a:t>
            </a:r>
          </a:p>
          <a:p>
            <a:pPr marL="0" lvl="2" indent="0">
              <a:buNone/>
            </a:pPr>
            <a:r>
              <a:rPr lang="ru-RU">
                <a:cs typeface="Arial" panose="020B0604020202020204"/>
              </a:rPr>
              <a:t>2. Для обслуживания большого количества нагрузка распределяется на несколько одинаковых машин</a:t>
            </a:r>
          </a:p>
        </p:txBody>
      </p:sp>
    </p:spTree>
    <p:extLst>
      <p:ext uri="{BB962C8B-B14F-4D97-AF65-F5344CB8AC3E}">
        <p14:creationId xmlns:p14="http://schemas.microsoft.com/office/powerpoint/2010/main" val="41784274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ea typeface="+mj-lt"/>
                <a:cs typeface="+mj-lt"/>
              </a:rPr>
              <a:t>CPU </a:t>
            </a:r>
            <a:r>
              <a:rPr lang="ru-RU" err="1">
                <a:ea typeface="+mj-lt"/>
                <a:cs typeface="+mj-lt"/>
              </a:rPr>
              <a:t>Bound</a:t>
            </a:r>
            <a:r>
              <a:rPr lang="ru-RU">
                <a:ea typeface="+mj-lt"/>
                <a:cs typeface="+mj-lt"/>
              </a:rPr>
              <a:t> </a:t>
            </a:r>
            <a:r>
              <a:rPr lang="ru-RU" err="1">
                <a:ea typeface="+mj-lt"/>
                <a:cs typeface="+mj-lt"/>
              </a:rPr>
              <a:t>vs</a:t>
            </a:r>
            <a:r>
              <a:rPr lang="ru-RU">
                <a:ea typeface="+mj-lt"/>
                <a:cs typeface="+mj-lt"/>
              </a:rPr>
              <a:t> I/O </a:t>
            </a:r>
            <a:r>
              <a:rPr lang="ru-RU" err="1">
                <a:ea typeface="+mj-lt"/>
                <a:cs typeface="+mj-lt"/>
              </a:rPr>
              <a:t>bound</a:t>
            </a:r>
            <a:endParaRPr lang="ru-RU" err="1"/>
          </a:p>
          <a:p>
            <a:endParaRPr lang="ru-RU">
              <a:cs typeface="Arial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44</a:t>
            </a:fld>
            <a:endParaRPr lang="ru-RU"/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CAA37AED-502A-4732-9C80-05B8D9EDEC81}"/>
              </a:ext>
            </a:extLst>
          </p:cNvPr>
          <p:cNvSpPr txBox="1">
            <a:spLocks/>
          </p:cNvSpPr>
          <p:nvPr/>
        </p:nvSpPr>
        <p:spPr>
          <a:xfrm>
            <a:off x="1019477" y="1707480"/>
            <a:ext cx="12580937" cy="618966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ru-RU">
                <a:cs typeface="Arial" panose="020B0604020202020204"/>
              </a:rPr>
              <a:t>Большая часть работы с БД, особенно OLTP – </a:t>
            </a:r>
            <a:r>
              <a:rPr lang="ru-RU" b="1">
                <a:cs typeface="Arial" panose="020B0604020202020204"/>
              </a:rPr>
              <a:t>I/O </a:t>
            </a:r>
            <a:r>
              <a:rPr lang="ru-RU" b="1" err="1">
                <a:cs typeface="Arial" panose="020B0604020202020204"/>
              </a:rPr>
              <a:t>bound</a:t>
            </a:r>
            <a:r>
              <a:rPr lang="ru-RU">
                <a:cs typeface="Arial" panose="020B0604020202020204"/>
              </a:rPr>
              <a:t>, т.е. ограничена </a:t>
            </a:r>
            <a:r>
              <a:rPr lang="ru-RU" err="1">
                <a:cs typeface="Arial" panose="020B0604020202020204"/>
              </a:rPr>
              <a:t>возмоность</a:t>
            </a:r>
            <a:r>
              <a:rPr lang="ru-RU">
                <a:cs typeface="Arial" panose="020B0604020202020204"/>
              </a:rPr>
              <a:t> ввода вывода данных (работа и диском и с сетью).</a:t>
            </a:r>
          </a:p>
          <a:p>
            <a:pPr marL="0" lvl="2" indent="0">
              <a:buNone/>
            </a:pPr>
            <a:r>
              <a:rPr lang="ru-RU">
                <a:cs typeface="Arial" panose="020B0604020202020204"/>
              </a:rPr>
              <a:t>Ввиду этого, часто применяется практика географического распределения реплик (CDN).</a:t>
            </a:r>
          </a:p>
          <a:p>
            <a:pPr marL="0" lvl="2" indent="0">
              <a:buNone/>
            </a:pPr>
            <a:endParaRPr lang="ru-RU">
              <a:cs typeface="Arial" panose="020B0604020202020204"/>
            </a:endParaRPr>
          </a:p>
          <a:p>
            <a:pPr marL="0" lvl="2" indent="0">
              <a:buNone/>
            </a:pPr>
            <a:r>
              <a:rPr lang="ru-RU">
                <a:cs typeface="Arial" panose="020B0604020202020204"/>
              </a:rPr>
              <a:t>В серьезной аналитике часто можно встретить CPU- и OЗУ-</a:t>
            </a:r>
            <a:r>
              <a:rPr lang="ru-RU" err="1">
                <a:cs typeface="Arial"/>
              </a:rPr>
              <a:t>bound</a:t>
            </a:r>
            <a:r>
              <a:rPr lang="ru-RU">
                <a:cs typeface="Arial"/>
              </a:rPr>
              <a:t> приложения, когда огромный массив данных сложно обрабатывается СУБД в оперативной памяти для получения нескольких простых цифр.</a:t>
            </a:r>
          </a:p>
        </p:txBody>
      </p:sp>
    </p:spTree>
    <p:extLst>
      <p:ext uri="{BB962C8B-B14F-4D97-AF65-F5344CB8AC3E}">
        <p14:creationId xmlns:p14="http://schemas.microsoft.com/office/powerpoint/2010/main" val="20003472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ea typeface="+mj-lt"/>
                <a:cs typeface="+mj-lt"/>
              </a:rPr>
              <a:t>Аналитические запросы</a:t>
            </a:r>
            <a:endParaRPr lang="ru-RU"/>
          </a:p>
          <a:p>
            <a:endParaRPr lang="ru-RU">
              <a:cs typeface="Arial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45</a:t>
            </a:fld>
            <a:endParaRPr lang="ru-RU"/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CAA37AED-502A-4732-9C80-05B8D9EDEC81}"/>
              </a:ext>
            </a:extLst>
          </p:cNvPr>
          <p:cNvSpPr txBox="1">
            <a:spLocks/>
          </p:cNvSpPr>
          <p:nvPr/>
        </p:nvSpPr>
        <p:spPr>
          <a:xfrm>
            <a:off x="1019477" y="1707480"/>
            <a:ext cx="12580937" cy="618966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endParaRPr lang="ru-RU">
              <a:cs typeface="Arial"/>
            </a:endParaRPr>
          </a:p>
        </p:txBody>
      </p:sp>
      <p:pic>
        <p:nvPicPr>
          <p:cNvPr id="6" name="Рисунок 6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4E8E1BE3-B940-40EF-B179-84886D0BD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041" y="3786337"/>
            <a:ext cx="3074594" cy="3812220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FADD2730-AEA3-45F6-A740-FFDE0B80F78C}"/>
              </a:ext>
            </a:extLst>
          </p:cNvPr>
          <p:cNvSpPr txBox="1">
            <a:spLocks/>
          </p:cNvSpPr>
          <p:nvPr/>
        </p:nvSpPr>
        <p:spPr>
          <a:xfrm>
            <a:off x="1171877" y="1859880"/>
            <a:ext cx="12580937" cy="118700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ru-RU">
                <a:cs typeface="Arial" panose="020B0604020202020204"/>
              </a:rPr>
              <a:t>Современный трекинг действия пользователя хранит сотни и тысячи записей в день, хотя нас интересует обычно агрегированный результат.</a:t>
            </a:r>
            <a:endParaRPr lang="ru-RU"/>
          </a:p>
          <a:p>
            <a:pPr marL="0" lvl="2" indent="0">
              <a:buNone/>
            </a:pPr>
            <a:endParaRPr lang="ru-RU">
              <a:cs typeface="Arial" panose="020B0604020202020204"/>
            </a:endParaRPr>
          </a:p>
        </p:txBody>
      </p:sp>
      <p:pic>
        <p:nvPicPr>
          <p:cNvPr id="10" name="Рисунок 10">
            <a:extLst>
              <a:ext uri="{FF2B5EF4-FFF2-40B4-BE49-F238E27FC236}">
                <a16:creationId xmlns:a16="http://schemas.microsoft.com/office/drawing/2014/main" id="{A76F4C0E-9D0A-4901-BAC6-AE1B2CD2D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1129" y="5054380"/>
            <a:ext cx="2742254" cy="932418"/>
          </a:xfrm>
          <a:prstGeom prst="rect">
            <a:avLst/>
          </a:prstGeom>
        </p:spPr>
      </p:pic>
      <p:sp>
        <p:nvSpPr>
          <p:cNvPr id="11" name="Стрелка: вправо 10">
            <a:extLst>
              <a:ext uri="{FF2B5EF4-FFF2-40B4-BE49-F238E27FC236}">
                <a16:creationId xmlns:a16="http://schemas.microsoft.com/office/drawing/2014/main" id="{184B7555-D68B-4CC2-A4FA-80A8BE4C7636}"/>
              </a:ext>
            </a:extLst>
          </p:cNvPr>
          <p:cNvSpPr/>
          <p:nvPr/>
        </p:nvSpPr>
        <p:spPr>
          <a:xfrm>
            <a:off x="6977543" y="5195750"/>
            <a:ext cx="1690565" cy="492547"/>
          </a:xfrm>
          <a:prstGeom prst="rightArrow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0546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Виды данных и СУБД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22025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150">
                <a:cs typeface="Arial"/>
              </a:rPr>
              <a:t>Резидентные БД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>
                <a:solidFill>
                  <a:schemeClr val="bg1"/>
                </a:solidFill>
              </a:rPr>
              <a:pPr/>
              <a:t>47</a:t>
            </a:fld>
            <a:endParaRPr lang="ru-RU">
              <a:solidFill>
                <a:schemeClr val="bg1"/>
              </a:solidFill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BCD79A40-6E89-40A1-ADB0-2BF720E18F22}"/>
              </a:ext>
            </a:extLst>
          </p:cNvPr>
          <p:cNvSpPr txBox="1">
            <a:spLocks/>
          </p:cNvSpPr>
          <p:nvPr/>
        </p:nvSpPr>
        <p:spPr>
          <a:xfrm>
            <a:off x="1128603" y="1642549"/>
            <a:ext cx="14959979" cy="6870341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13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1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13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1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39973" indent="-539973" algn="l" defTabSz="1300213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1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5971" indent="-539973" algn="l" defTabSz="1300213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1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899955" indent="-359982" algn="l" defTabSz="1300213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1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13" rtl="0" eaLnBrk="1" latinLnBrk="0" hangingPunct="1">
              <a:lnSpc>
                <a:spcPts val="2160"/>
              </a:lnSpc>
              <a:spcBef>
                <a:spcPts val="501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39973" indent="-539973" algn="l" defTabSz="1300213" rtl="0" eaLnBrk="1" latinLnBrk="0" hangingPunct="1">
              <a:lnSpc>
                <a:spcPts val="2160"/>
              </a:lnSpc>
              <a:spcBef>
                <a:spcPts val="501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5971" indent="-539973" algn="l" defTabSz="1300213" rtl="0" eaLnBrk="1" latinLnBrk="0" hangingPunct="1">
              <a:lnSpc>
                <a:spcPts val="2160"/>
              </a:lnSpc>
              <a:spcBef>
                <a:spcPts val="501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899955" indent="-359982" algn="l" defTabSz="1300213" rtl="0" eaLnBrk="1" latinLnBrk="0" hangingPunct="1">
              <a:lnSpc>
                <a:spcPts val="2160"/>
              </a:lnSpc>
              <a:spcBef>
                <a:spcPts val="501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sz="2300" b="1" dirty="0">
                <a:ea typeface="+mn-lt"/>
                <a:cs typeface="+mn-lt"/>
              </a:rPr>
              <a:t>Для чего:</a:t>
            </a:r>
          </a:p>
          <a:p>
            <a:r>
              <a:rPr lang="ru-RU" sz="2300" dirty="0">
                <a:cs typeface="Arial"/>
              </a:rPr>
              <a:t>Базы данных, хранящиеся в оперативной памяти (</a:t>
            </a:r>
            <a:r>
              <a:rPr lang="ru-RU" sz="2300" dirty="0" err="1">
                <a:cs typeface="Arial"/>
              </a:rPr>
              <a:t>in-memory</a:t>
            </a:r>
            <a:r>
              <a:rPr lang="ru-RU" sz="2300" dirty="0">
                <a:cs typeface="Arial"/>
              </a:rPr>
              <a:t>). </a:t>
            </a:r>
          </a:p>
          <a:p>
            <a:r>
              <a:rPr lang="ru-RU" sz="2300" dirty="0">
                <a:ea typeface="+mn-lt"/>
                <a:cs typeface="+mn-lt"/>
              </a:rPr>
              <a:t>Ключевая особенность - максимально короткое время отклика.</a:t>
            </a:r>
          </a:p>
          <a:p>
            <a:r>
              <a:rPr lang="ru-RU" sz="2300" dirty="0">
                <a:ea typeface="+mn-lt"/>
                <a:cs typeface="+mn-lt"/>
              </a:rPr>
              <a:t>Обычно быстры как на запись, так и на чтение.</a:t>
            </a:r>
          </a:p>
          <a:p>
            <a:endParaRPr lang="ru-RU" sz="2300">
              <a:ea typeface="+mn-lt"/>
              <a:cs typeface="+mn-lt"/>
            </a:endParaRPr>
          </a:p>
          <a:p>
            <a:r>
              <a:rPr lang="ru-RU" sz="2300" b="1" dirty="0">
                <a:ea typeface="+mn-lt"/>
                <a:cs typeface="+mn-lt"/>
              </a:rPr>
              <a:t>Типичные задачи: </a:t>
            </a:r>
            <a:endParaRPr lang="en-US" sz="2300" dirty="0">
              <a:ea typeface="+mn-lt"/>
              <a:cs typeface="+mn-lt"/>
            </a:endParaRPr>
          </a:p>
          <a:p>
            <a:r>
              <a:rPr lang="ru-RU" sz="2300" dirty="0">
                <a:ea typeface="+mn-lt"/>
                <a:cs typeface="+mn-lt"/>
              </a:rPr>
              <a:t>  - </a:t>
            </a:r>
            <a:r>
              <a:rPr lang="ru-RU" sz="2300" dirty="0" err="1">
                <a:ea typeface="+mn-lt"/>
                <a:cs typeface="+mn-lt"/>
              </a:rPr>
              <a:t>Прайсинг</a:t>
            </a:r>
            <a:r>
              <a:rPr lang="ru-RU" sz="2300" dirty="0">
                <a:ea typeface="+mn-lt"/>
                <a:cs typeface="+mn-lt"/>
              </a:rPr>
              <a:t>: </a:t>
            </a:r>
            <a:r>
              <a:rPr lang="ru-RU" sz="2300" dirty="0" err="1">
                <a:ea typeface="+mn-lt"/>
                <a:cs typeface="+mn-lt"/>
              </a:rPr>
              <a:t>свяcь</a:t>
            </a:r>
            <a:r>
              <a:rPr lang="ru-RU" sz="2300" dirty="0">
                <a:ea typeface="+mn-lt"/>
                <a:cs typeface="+mn-lt"/>
              </a:rPr>
              <a:t> между мат-моделями и </a:t>
            </a:r>
            <a:r>
              <a:rPr lang="ru-RU" sz="2300" dirty="0" err="1">
                <a:ea typeface="+mn-lt"/>
                <a:cs typeface="+mn-lt"/>
              </a:rPr>
              <a:t>production</a:t>
            </a:r>
            <a:r>
              <a:rPr lang="ru-RU" sz="2300" dirty="0">
                <a:ea typeface="+mn-lt"/>
                <a:cs typeface="+mn-lt"/>
              </a:rPr>
              <a:t>-системами</a:t>
            </a:r>
            <a:endParaRPr lang="en-US" sz="2300" dirty="0">
              <a:ea typeface="+mn-lt"/>
              <a:cs typeface="+mn-lt"/>
            </a:endParaRPr>
          </a:p>
          <a:p>
            <a:r>
              <a:rPr lang="ru-RU" sz="2300" dirty="0">
                <a:ea typeface="+mn-lt"/>
                <a:cs typeface="+mn-lt"/>
              </a:rPr>
              <a:t>  - Real-</a:t>
            </a:r>
            <a:r>
              <a:rPr lang="ru-RU" sz="2300" dirty="0" err="1">
                <a:ea typeface="+mn-lt"/>
                <a:cs typeface="+mn-lt"/>
              </a:rPr>
              <a:t>time</a:t>
            </a:r>
            <a:r>
              <a:rPr lang="ru-RU" sz="2300" dirty="0">
                <a:ea typeface="+mn-lt"/>
                <a:cs typeface="+mn-lt"/>
              </a:rPr>
              <a:t> обслуживание </a:t>
            </a:r>
          </a:p>
          <a:p>
            <a:r>
              <a:rPr lang="ru-RU" sz="2300" dirty="0">
                <a:ea typeface="+mn-lt"/>
                <a:cs typeface="+mn-lt"/>
              </a:rPr>
              <a:t>  - Телеком</a:t>
            </a:r>
          </a:p>
          <a:p>
            <a:endParaRPr lang="ru-RU" sz="2300">
              <a:ea typeface="+mn-lt"/>
              <a:cs typeface="+mn-lt"/>
            </a:endParaRPr>
          </a:p>
          <a:p>
            <a:endParaRPr lang="ru-RU" sz="2300">
              <a:ea typeface="+mn-lt"/>
              <a:cs typeface="+mn-lt"/>
            </a:endParaRPr>
          </a:p>
          <a:p>
            <a:endParaRPr lang="ru-RU" sz="2300">
              <a:ea typeface="+mn-lt"/>
              <a:cs typeface="+mn-lt"/>
            </a:endParaRPr>
          </a:p>
          <a:p>
            <a:endParaRPr lang="ru-RU" sz="2300">
              <a:ea typeface="+mn-lt"/>
              <a:cs typeface="+mn-lt"/>
            </a:endParaRPr>
          </a:p>
          <a:p>
            <a:endParaRPr lang="ru-RU" sz="2300">
              <a:ea typeface="+mn-lt"/>
              <a:cs typeface="+mn-lt"/>
            </a:endParaRPr>
          </a:p>
          <a:p>
            <a:endParaRPr lang="ru-RU" sz="2300">
              <a:cs typeface="Arial" panose="020B0604020202020204"/>
            </a:endParaRPr>
          </a:p>
          <a:p>
            <a:endParaRPr lang="ru-RU" sz="2300">
              <a:cs typeface="Arial" panose="020B0604020202020204"/>
            </a:endParaRPr>
          </a:p>
          <a:p>
            <a:endParaRPr lang="ru-RU" sz="2300" b="1"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5650552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150">
                <a:cs typeface="Arial"/>
              </a:rPr>
              <a:t>Резидентные СУБД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>
                <a:solidFill>
                  <a:schemeClr val="bg1"/>
                </a:solidFill>
              </a:rPr>
              <a:pPr/>
              <a:t>48</a:t>
            </a:fld>
            <a:endParaRPr lang="ru-RU">
              <a:solidFill>
                <a:schemeClr val="bg1"/>
              </a:solidFill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BCD79A40-6E89-40A1-ADB0-2BF720E18F22}"/>
              </a:ext>
            </a:extLst>
          </p:cNvPr>
          <p:cNvSpPr txBox="1">
            <a:spLocks/>
          </p:cNvSpPr>
          <p:nvPr/>
        </p:nvSpPr>
        <p:spPr>
          <a:xfrm>
            <a:off x="1128603" y="1642549"/>
            <a:ext cx="14959979" cy="6870341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13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1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13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1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39973" indent="-539973" algn="l" defTabSz="1300213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1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5971" indent="-539973" algn="l" defTabSz="1300213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1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899955" indent="-359982" algn="l" defTabSz="1300213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1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13" rtl="0" eaLnBrk="1" latinLnBrk="0" hangingPunct="1">
              <a:lnSpc>
                <a:spcPts val="2160"/>
              </a:lnSpc>
              <a:spcBef>
                <a:spcPts val="501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39973" indent="-539973" algn="l" defTabSz="1300213" rtl="0" eaLnBrk="1" latinLnBrk="0" hangingPunct="1">
              <a:lnSpc>
                <a:spcPts val="2160"/>
              </a:lnSpc>
              <a:spcBef>
                <a:spcPts val="501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5971" indent="-539973" algn="l" defTabSz="1300213" rtl="0" eaLnBrk="1" latinLnBrk="0" hangingPunct="1">
              <a:lnSpc>
                <a:spcPts val="2160"/>
              </a:lnSpc>
              <a:spcBef>
                <a:spcPts val="501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899955" indent="-359982" algn="l" defTabSz="1300213" rtl="0" eaLnBrk="1" latinLnBrk="0" hangingPunct="1">
              <a:lnSpc>
                <a:spcPts val="2160"/>
              </a:lnSpc>
              <a:spcBef>
                <a:spcPts val="501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sz="2300" b="1">
                <a:ea typeface="+mn-lt"/>
                <a:cs typeface="+mn-lt"/>
              </a:rPr>
              <a:t>Из чего состоят:</a:t>
            </a:r>
            <a:endParaRPr lang="ru-RU"/>
          </a:p>
          <a:p>
            <a:r>
              <a:rPr lang="ru-RU" sz="2300">
                <a:ea typeface="+mn-lt"/>
                <a:cs typeface="+mn-lt"/>
              </a:rPr>
              <a:t>В большинстве случаев это </a:t>
            </a:r>
            <a:r>
              <a:rPr lang="ru-RU" sz="2300" err="1">
                <a:ea typeface="+mn-lt"/>
                <a:cs typeface="+mn-lt"/>
              </a:rPr>
              <a:t>key-value</a:t>
            </a:r>
            <a:r>
              <a:rPr lang="ru-RU" sz="2300">
                <a:ea typeface="+mn-lt"/>
                <a:cs typeface="+mn-lt"/>
              </a:rPr>
              <a:t> данные,  с простым набором операций (без аналитических возможностей). Это обратная сторона быстрого отклика. К сожалению, при перезагрузке сервера все данные теряются, поэтому необходимо делать бэкапы на диске.</a:t>
            </a:r>
          </a:p>
          <a:p>
            <a:r>
              <a:rPr lang="ru-RU" sz="2300">
                <a:ea typeface="+mn-lt"/>
                <a:cs typeface="+mn-lt"/>
              </a:rPr>
              <a:t>Часто такие БД используются как кэш для других БД.</a:t>
            </a:r>
          </a:p>
          <a:p>
            <a:endParaRPr lang="ru-RU" sz="2300" b="1">
              <a:ea typeface="+mn-lt"/>
              <a:cs typeface="+mn-lt"/>
            </a:endParaRPr>
          </a:p>
          <a:p>
            <a:r>
              <a:rPr lang="ru-RU" sz="2300" b="1">
                <a:ea typeface="+mn-lt"/>
                <a:cs typeface="+mn-lt"/>
              </a:rPr>
              <a:t>СУБД:</a:t>
            </a:r>
            <a:endParaRPr lang="en-US" sz="2300" b="1">
              <a:ea typeface="+mn-lt"/>
              <a:cs typeface="+mn-lt"/>
            </a:endParaRPr>
          </a:p>
          <a:p>
            <a:r>
              <a:rPr lang="ru-RU" sz="2300">
                <a:ea typeface="+mn-lt"/>
                <a:cs typeface="+mn-lt"/>
              </a:rPr>
              <a:t> - </a:t>
            </a:r>
            <a:r>
              <a:rPr lang="ru-RU" sz="2300" err="1">
                <a:ea typeface="+mn-lt"/>
                <a:cs typeface="+mn-lt"/>
              </a:rPr>
              <a:t>Redis</a:t>
            </a:r>
            <a:endParaRPr lang="ru-RU" sz="2300">
              <a:ea typeface="+mn-lt"/>
              <a:cs typeface="+mn-lt"/>
            </a:endParaRPr>
          </a:p>
          <a:p>
            <a:r>
              <a:rPr lang="ru-RU" sz="2300">
                <a:ea typeface="+mn-lt"/>
                <a:cs typeface="+mn-lt"/>
              </a:rPr>
              <a:t> - Apache </a:t>
            </a:r>
            <a:r>
              <a:rPr lang="ru-RU" sz="2300" err="1">
                <a:ea typeface="+mn-lt"/>
                <a:cs typeface="+mn-lt"/>
              </a:rPr>
              <a:t>Ignite</a:t>
            </a:r>
            <a:endParaRPr lang="ru-RU" err="1"/>
          </a:p>
          <a:p>
            <a:r>
              <a:rPr lang="ru-RU" sz="2300">
                <a:ea typeface="+mn-lt"/>
                <a:cs typeface="+mn-lt"/>
              </a:rPr>
              <a:t> - </a:t>
            </a:r>
            <a:r>
              <a:rPr lang="ru-RU" sz="2300" err="1">
                <a:ea typeface="+mn-lt"/>
                <a:cs typeface="+mn-lt"/>
              </a:rPr>
              <a:t>Tarantool</a:t>
            </a:r>
            <a:endParaRPr lang="ru-RU" sz="2300">
              <a:ea typeface="+mn-lt"/>
              <a:cs typeface="+mn-lt"/>
            </a:endParaRPr>
          </a:p>
          <a:p>
            <a:endParaRPr lang="ru-RU" sz="2300">
              <a:ea typeface="+mn-lt"/>
              <a:cs typeface="+mn-lt"/>
            </a:endParaRPr>
          </a:p>
          <a:p>
            <a:endParaRPr lang="ru-RU" sz="2300">
              <a:ea typeface="+mn-lt"/>
              <a:cs typeface="+mn-lt"/>
            </a:endParaRPr>
          </a:p>
          <a:p>
            <a:endParaRPr lang="ru-RU" sz="2300">
              <a:ea typeface="+mn-lt"/>
              <a:cs typeface="+mn-lt"/>
            </a:endParaRPr>
          </a:p>
          <a:p>
            <a:endParaRPr lang="ru-RU" sz="2300">
              <a:ea typeface="+mn-lt"/>
              <a:cs typeface="+mn-lt"/>
            </a:endParaRPr>
          </a:p>
          <a:p>
            <a:endParaRPr lang="ru-RU" sz="2300">
              <a:cs typeface="Arial" panose="020B0604020202020204"/>
            </a:endParaRPr>
          </a:p>
          <a:p>
            <a:endParaRPr lang="ru-RU" sz="2300">
              <a:cs typeface="Arial" panose="020B0604020202020204"/>
            </a:endParaRPr>
          </a:p>
          <a:p>
            <a:endParaRPr lang="ru-RU" sz="2300">
              <a:cs typeface="Arial" panose="020B0604020202020204"/>
            </a:endParaRPr>
          </a:p>
          <a:p>
            <a:endParaRPr lang="ru-RU" sz="2300">
              <a:cs typeface="Arial" panose="020B0604020202020204"/>
            </a:endParaRPr>
          </a:p>
          <a:p>
            <a:endParaRPr lang="ru-RU" sz="2300" b="1"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631420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150">
                <a:cs typeface="Arial"/>
              </a:rPr>
              <a:t>Документо-ориентированные СУБД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>
                <a:solidFill>
                  <a:schemeClr val="bg1"/>
                </a:solidFill>
              </a:rPr>
              <a:pPr/>
              <a:t>49</a:t>
            </a:fld>
            <a:endParaRPr lang="ru-RU">
              <a:solidFill>
                <a:schemeClr val="bg1"/>
              </a:solidFill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BCD79A40-6E89-40A1-ADB0-2BF720E18F22}"/>
              </a:ext>
            </a:extLst>
          </p:cNvPr>
          <p:cNvSpPr txBox="1">
            <a:spLocks/>
          </p:cNvSpPr>
          <p:nvPr/>
        </p:nvSpPr>
        <p:spPr>
          <a:xfrm>
            <a:off x="1128603" y="1642549"/>
            <a:ext cx="14959979" cy="6870341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13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1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13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1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39973" indent="-539973" algn="l" defTabSz="1300213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1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5971" indent="-539973" algn="l" defTabSz="1300213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1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899955" indent="-359982" algn="l" defTabSz="1300213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1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13" rtl="0" eaLnBrk="1" latinLnBrk="0" hangingPunct="1">
              <a:lnSpc>
                <a:spcPts val="2160"/>
              </a:lnSpc>
              <a:spcBef>
                <a:spcPts val="501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39973" indent="-539973" algn="l" defTabSz="1300213" rtl="0" eaLnBrk="1" latinLnBrk="0" hangingPunct="1">
              <a:lnSpc>
                <a:spcPts val="2160"/>
              </a:lnSpc>
              <a:spcBef>
                <a:spcPts val="501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5971" indent="-539973" algn="l" defTabSz="1300213" rtl="0" eaLnBrk="1" latinLnBrk="0" hangingPunct="1">
              <a:lnSpc>
                <a:spcPts val="2160"/>
              </a:lnSpc>
              <a:spcBef>
                <a:spcPts val="501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899955" indent="-359982" algn="l" defTabSz="1300213" rtl="0" eaLnBrk="1" latinLnBrk="0" hangingPunct="1">
              <a:lnSpc>
                <a:spcPts val="2160"/>
              </a:lnSpc>
              <a:spcBef>
                <a:spcPts val="501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sz="2300" b="1">
                <a:ea typeface="+mn-lt"/>
                <a:cs typeface="+mn-lt"/>
              </a:rPr>
              <a:t>Из чего состоят:</a:t>
            </a:r>
            <a:endParaRPr lang="ru-RU"/>
          </a:p>
          <a:p>
            <a:r>
              <a:rPr lang="ru-RU" sz="2300">
                <a:ea typeface="+mn-lt"/>
                <a:cs typeface="+mn-lt"/>
              </a:rPr>
              <a:t>Это key-value СУБД, в которых может храниться большое количесво несвязанных данных, похожих на JSON.</a:t>
            </a:r>
          </a:p>
          <a:p>
            <a:r>
              <a:rPr lang="ru-RU" sz="2300">
                <a:ea typeface="+mn-lt"/>
                <a:cs typeface="+mn-lt"/>
              </a:rPr>
              <a:t>Поэтому вставка данных в такие СУБД часто проводятся как раз через JSON.</a:t>
            </a:r>
          </a:p>
          <a:p>
            <a:r>
              <a:rPr lang="ru-RU" sz="2300">
                <a:ea typeface="+mn-lt"/>
                <a:cs typeface="+mn-lt"/>
              </a:rPr>
              <a:t>Для любого ключа можно создать очень сложное значение, но при этом на этапе выгрузке запросить только его часть. Привязки к схеме как правило нет.</a:t>
            </a:r>
          </a:p>
          <a:p>
            <a:r>
              <a:rPr lang="ru-RU" sz="2300">
                <a:ea typeface="+mn-lt"/>
                <a:cs typeface="+mn-lt"/>
              </a:rPr>
              <a:t>В таких СУБД часто хранят данные пользовательского профиля, а также контентные данные.</a:t>
            </a:r>
          </a:p>
          <a:p>
            <a:endParaRPr lang="ru-RU" sz="2300">
              <a:ea typeface="+mn-lt"/>
              <a:cs typeface="+mn-lt"/>
            </a:endParaRPr>
          </a:p>
          <a:p>
            <a:r>
              <a:rPr lang="ru-RU" sz="2300" b="1">
                <a:ea typeface="+mn-lt"/>
                <a:cs typeface="+mn-lt"/>
              </a:rPr>
              <a:t>СУБД:</a:t>
            </a:r>
            <a:endParaRPr lang="en-US" sz="2300" b="1">
              <a:ea typeface="+mn-lt"/>
              <a:cs typeface="+mn-lt"/>
            </a:endParaRPr>
          </a:p>
          <a:p>
            <a:r>
              <a:rPr lang="ru-RU" sz="2300">
                <a:ea typeface="+mn-lt"/>
                <a:cs typeface="+mn-lt"/>
              </a:rPr>
              <a:t> - MongoDB</a:t>
            </a:r>
          </a:p>
          <a:p>
            <a:r>
              <a:rPr lang="ru-RU" sz="2300">
                <a:ea typeface="+mn-lt"/>
                <a:cs typeface="+mn-lt"/>
              </a:rPr>
              <a:t> - CouchDB</a:t>
            </a:r>
            <a:endParaRPr lang="ru-RU" err="1"/>
          </a:p>
          <a:p>
            <a:r>
              <a:rPr lang="ru-RU" sz="2300">
                <a:ea typeface="+mn-lt"/>
                <a:cs typeface="+mn-lt"/>
              </a:rPr>
              <a:t> - Couchbase</a:t>
            </a:r>
          </a:p>
          <a:p>
            <a:endParaRPr lang="ru-RU" sz="2300">
              <a:ea typeface="+mn-lt"/>
              <a:cs typeface="+mn-lt"/>
            </a:endParaRPr>
          </a:p>
          <a:p>
            <a:endParaRPr lang="ru-RU" sz="2300">
              <a:ea typeface="+mn-lt"/>
              <a:cs typeface="+mn-lt"/>
            </a:endParaRPr>
          </a:p>
          <a:p>
            <a:endParaRPr lang="ru-RU" sz="2300">
              <a:ea typeface="+mn-lt"/>
              <a:cs typeface="+mn-lt"/>
            </a:endParaRPr>
          </a:p>
          <a:p>
            <a:endParaRPr lang="ru-RU" sz="2300">
              <a:ea typeface="+mn-lt"/>
              <a:cs typeface="+mn-lt"/>
            </a:endParaRPr>
          </a:p>
          <a:p>
            <a:endParaRPr lang="ru-RU" sz="2300">
              <a:cs typeface="Arial" panose="020B0604020202020204"/>
            </a:endParaRPr>
          </a:p>
          <a:p>
            <a:endParaRPr lang="ru-RU" sz="2300">
              <a:cs typeface="Arial" panose="020B0604020202020204"/>
            </a:endParaRPr>
          </a:p>
          <a:p>
            <a:endParaRPr lang="ru-RU" sz="2300">
              <a:cs typeface="Arial" panose="020B0604020202020204"/>
            </a:endParaRPr>
          </a:p>
          <a:p>
            <a:endParaRPr lang="ru-RU" sz="2300">
              <a:cs typeface="Arial" panose="020B0604020202020204"/>
            </a:endParaRPr>
          </a:p>
          <a:p>
            <a:endParaRPr lang="ru-RU" sz="2300" b="1"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743998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Что можно считать базой данных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/>
              <a:t>Под БД можно понимать совершенно разные сущности:</a:t>
            </a:r>
          </a:p>
          <a:p>
            <a:pPr marL="539750" lvl="2" indent="-539750"/>
            <a:r>
              <a:rPr lang="ru-RU"/>
              <a:t>Каталог фотографий на жестком диске</a:t>
            </a:r>
            <a:endParaRPr lang="ru-RU">
              <a:cs typeface="Arial"/>
            </a:endParaRPr>
          </a:p>
          <a:p>
            <a:pPr marL="539750" lvl="2" indent="-539750"/>
            <a:r>
              <a:rPr lang="ru-RU"/>
              <a:t>Файл в Google </a:t>
            </a:r>
            <a:r>
              <a:rPr lang="ru-RU" err="1"/>
              <a:t>Sheets</a:t>
            </a:r>
            <a:endParaRPr lang="ru-RU" err="1">
              <a:cs typeface="Arial"/>
            </a:endParaRPr>
          </a:p>
          <a:p>
            <a:pPr marL="539750" lvl="2" indent="-539750"/>
            <a:r>
              <a:rPr lang="ru-RU">
                <a:cs typeface="Arial"/>
              </a:rPr>
              <a:t>Big-</a:t>
            </a:r>
            <a:r>
              <a:rPr lang="ru-RU" err="1">
                <a:cs typeface="Arial"/>
              </a:rPr>
              <a:t>data</a:t>
            </a:r>
            <a:r>
              <a:rPr lang="ru-RU">
                <a:cs typeface="Arial"/>
              </a:rPr>
              <a:t> инфраструктуру крупной IT компании</a:t>
            </a:r>
          </a:p>
          <a:p>
            <a:pPr marL="539750" lvl="2" indent="-539750"/>
            <a:endParaRPr lang="ru-RU">
              <a:cs typeface="Arial"/>
            </a:endParaRPr>
          </a:p>
          <a:p>
            <a:pPr marL="539750" lvl="2" indent="-539750"/>
            <a:endParaRPr lang="ru-RU">
              <a:cs typeface="Arial"/>
            </a:endParaRPr>
          </a:p>
          <a:p>
            <a:pPr marL="0" lvl="2" indent="0">
              <a:buNone/>
            </a:pPr>
            <a:r>
              <a:rPr lang="ru-RU">
                <a:cs typeface="Arial"/>
              </a:rPr>
              <a:t>Главное - должна быть придумана и соблюдена структура!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47553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150">
                <a:cs typeface="Arial"/>
              </a:rPr>
              <a:t>Широки столбцы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>
                <a:solidFill>
                  <a:schemeClr val="bg1"/>
                </a:solidFill>
              </a:rPr>
              <a:pPr/>
              <a:t>50</a:t>
            </a:fld>
            <a:endParaRPr lang="ru-RU">
              <a:solidFill>
                <a:schemeClr val="bg1"/>
              </a:solidFill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BCD79A40-6E89-40A1-ADB0-2BF720E18F22}"/>
              </a:ext>
            </a:extLst>
          </p:cNvPr>
          <p:cNvSpPr txBox="1">
            <a:spLocks/>
          </p:cNvSpPr>
          <p:nvPr/>
        </p:nvSpPr>
        <p:spPr>
          <a:xfrm>
            <a:off x="1128603" y="1642549"/>
            <a:ext cx="14959979" cy="6870341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13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1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13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1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39973" indent="-539973" algn="l" defTabSz="1300213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1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5971" indent="-539973" algn="l" defTabSz="1300213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1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899955" indent="-359982" algn="l" defTabSz="1300213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1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13" rtl="0" eaLnBrk="1" latinLnBrk="0" hangingPunct="1">
              <a:lnSpc>
                <a:spcPts val="2160"/>
              </a:lnSpc>
              <a:spcBef>
                <a:spcPts val="501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39973" indent="-539973" algn="l" defTabSz="1300213" rtl="0" eaLnBrk="1" latinLnBrk="0" hangingPunct="1">
              <a:lnSpc>
                <a:spcPts val="2160"/>
              </a:lnSpc>
              <a:spcBef>
                <a:spcPts val="501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5971" indent="-539973" algn="l" defTabSz="1300213" rtl="0" eaLnBrk="1" latinLnBrk="0" hangingPunct="1">
              <a:lnSpc>
                <a:spcPts val="2160"/>
              </a:lnSpc>
              <a:spcBef>
                <a:spcPts val="501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899955" indent="-359982" algn="l" defTabSz="1300213" rtl="0" eaLnBrk="1" latinLnBrk="0" hangingPunct="1">
              <a:lnSpc>
                <a:spcPts val="2160"/>
              </a:lnSpc>
              <a:spcBef>
                <a:spcPts val="501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sz="2300" b="1">
                <a:ea typeface="+mn-lt"/>
                <a:cs typeface="+mn-lt"/>
              </a:rPr>
              <a:t>Что это:</a:t>
            </a:r>
            <a:endParaRPr lang="ru-RU"/>
          </a:p>
          <a:p>
            <a:r>
              <a:rPr lang="ru-RU" sz="2300">
                <a:ea typeface="+mn-lt"/>
                <a:cs typeface="+mn-lt"/>
              </a:rPr>
              <a:t>Похожи на резидентные </a:t>
            </a:r>
            <a:r>
              <a:rPr lang="ru-RU" sz="2300" err="1">
                <a:ea typeface="+mn-lt"/>
                <a:cs typeface="+mn-lt"/>
              </a:rPr>
              <a:t>данны</a:t>
            </a:r>
            <a:r>
              <a:rPr lang="ru-RU" sz="2300">
                <a:ea typeface="+mn-lt"/>
                <a:cs typeface="+mn-lt"/>
              </a:rPr>
              <a:t> - также </a:t>
            </a:r>
            <a:r>
              <a:rPr lang="ru-RU" sz="2300" err="1">
                <a:ea typeface="+mn-lt"/>
                <a:cs typeface="+mn-lt"/>
              </a:rPr>
              <a:t>key-value</a:t>
            </a:r>
            <a:r>
              <a:rPr lang="ru-RU" sz="2300">
                <a:ea typeface="+mn-lt"/>
                <a:cs typeface="+mn-lt"/>
              </a:rPr>
              <a:t>. Однако, чаще могут иметь более сложную структуру у Value, а также хранить файлы на диске, а не </a:t>
            </a:r>
            <a:r>
              <a:rPr lang="ru-RU" sz="2300" err="1">
                <a:ea typeface="+mn-lt"/>
                <a:cs typeface="+mn-lt"/>
              </a:rPr>
              <a:t>in-memory</a:t>
            </a:r>
            <a:r>
              <a:rPr lang="ru-RU" sz="2300">
                <a:ea typeface="+mn-lt"/>
                <a:cs typeface="+mn-lt"/>
              </a:rPr>
              <a:t>.</a:t>
            </a:r>
            <a:endParaRPr lang="ru-RU"/>
          </a:p>
          <a:p>
            <a:r>
              <a:rPr lang="ru-RU" sz="2300">
                <a:ea typeface="+mn-lt"/>
                <a:cs typeface="+mn-lt"/>
              </a:rPr>
              <a:t>Также имеют быструю запись, и быстрый доступ по ключу. Аналитические способности также малы.</a:t>
            </a:r>
          </a:p>
          <a:p>
            <a:endParaRPr lang="ru-RU" sz="2300" b="1">
              <a:ea typeface="+mn-lt"/>
              <a:cs typeface="+mn-lt"/>
            </a:endParaRPr>
          </a:p>
          <a:p>
            <a:r>
              <a:rPr lang="ru-RU" sz="2300" b="1">
                <a:ea typeface="+mn-lt"/>
                <a:cs typeface="+mn-lt"/>
              </a:rPr>
              <a:t>СУБД:</a:t>
            </a:r>
            <a:endParaRPr lang="en-US" sz="2300" b="1">
              <a:ea typeface="+mn-lt"/>
              <a:cs typeface="+mn-lt"/>
            </a:endParaRPr>
          </a:p>
          <a:p>
            <a:r>
              <a:rPr lang="ru-RU" sz="2300">
                <a:ea typeface="+mn-lt"/>
                <a:cs typeface="+mn-lt"/>
              </a:rPr>
              <a:t> - </a:t>
            </a:r>
            <a:r>
              <a:rPr lang="ru-RU" sz="2300" err="1">
                <a:ea typeface="+mn-lt"/>
                <a:cs typeface="+mn-lt"/>
              </a:rPr>
              <a:t>Cassandra</a:t>
            </a:r>
            <a:endParaRPr lang="ru-RU" sz="2300">
              <a:ea typeface="+mn-lt"/>
              <a:cs typeface="+mn-lt"/>
            </a:endParaRPr>
          </a:p>
          <a:p>
            <a:r>
              <a:rPr lang="ru-RU" sz="2300">
                <a:ea typeface="+mn-lt"/>
                <a:cs typeface="+mn-lt"/>
              </a:rPr>
              <a:t> - Google </a:t>
            </a:r>
            <a:r>
              <a:rPr lang="ru-RU" sz="2300" err="1">
                <a:ea typeface="+mn-lt"/>
                <a:cs typeface="+mn-lt"/>
              </a:rPr>
              <a:t>BigTable</a:t>
            </a:r>
            <a:endParaRPr lang="ru-RU" err="1"/>
          </a:p>
          <a:p>
            <a:r>
              <a:rPr lang="ru-RU" sz="2300">
                <a:ea typeface="+mn-lt"/>
                <a:cs typeface="+mn-lt"/>
              </a:rPr>
              <a:t> - </a:t>
            </a:r>
            <a:r>
              <a:rPr lang="ru-RU" sz="2300" err="1">
                <a:ea typeface="+mn-lt"/>
                <a:cs typeface="+mn-lt"/>
              </a:rPr>
              <a:t>HBase</a:t>
            </a:r>
          </a:p>
          <a:p>
            <a:endParaRPr lang="ru-RU" sz="2300">
              <a:ea typeface="+mn-lt"/>
              <a:cs typeface="+mn-lt"/>
            </a:endParaRPr>
          </a:p>
          <a:p>
            <a:endParaRPr lang="ru-RU" sz="2300">
              <a:ea typeface="+mn-lt"/>
              <a:cs typeface="+mn-lt"/>
            </a:endParaRPr>
          </a:p>
          <a:p>
            <a:endParaRPr lang="ru-RU" sz="2300">
              <a:ea typeface="+mn-lt"/>
              <a:cs typeface="+mn-lt"/>
            </a:endParaRPr>
          </a:p>
          <a:p>
            <a:endParaRPr lang="ru-RU" sz="2300">
              <a:ea typeface="+mn-lt"/>
              <a:cs typeface="+mn-lt"/>
            </a:endParaRPr>
          </a:p>
          <a:p>
            <a:endParaRPr lang="ru-RU" sz="2300">
              <a:cs typeface="Arial" panose="020B0604020202020204"/>
            </a:endParaRPr>
          </a:p>
          <a:p>
            <a:endParaRPr lang="ru-RU" sz="2300">
              <a:cs typeface="Arial" panose="020B0604020202020204"/>
            </a:endParaRPr>
          </a:p>
          <a:p>
            <a:endParaRPr lang="ru-RU" sz="2300">
              <a:cs typeface="Arial" panose="020B0604020202020204"/>
            </a:endParaRPr>
          </a:p>
          <a:p>
            <a:endParaRPr lang="ru-RU" sz="2300">
              <a:cs typeface="Arial" panose="020B0604020202020204"/>
            </a:endParaRPr>
          </a:p>
          <a:p>
            <a:endParaRPr lang="ru-RU" sz="2300" b="1"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271078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150" err="1">
                <a:ea typeface="+mj-lt"/>
                <a:cs typeface="+mj-lt"/>
              </a:rPr>
              <a:t>Графовые</a:t>
            </a:r>
            <a:r>
              <a:rPr lang="ru-RU" sz="4150">
                <a:ea typeface="+mj-lt"/>
                <a:cs typeface="+mj-lt"/>
              </a:rPr>
              <a:t> БД</a:t>
            </a:r>
            <a:endParaRPr lang="ru-RU" sz="4150" b="0">
              <a:ea typeface="+mj-lt"/>
              <a:cs typeface="+mj-lt"/>
            </a:endParaRPr>
          </a:p>
          <a:p>
            <a:endParaRPr lang="ru-RU" sz="4150">
              <a:cs typeface="Arial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165" y="1690004"/>
            <a:ext cx="14959979" cy="6870341"/>
          </a:xfrm>
        </p:spPr>
        <p:txBody>
          <a:bodyPr/>
          <a:lstStyle/>
          <a:p>
            <a:r>
              <a:rPr lang="ru-RU" sz="2300" b="1">
                <a:ea typeface="+mn-lt"/>
                <a:cs typeface="+mn-lt"/>
              </a:rPr>
              <a:t>Для чего:</a:t>
            </a:r>
          </a:p>
          <a:p>
            <a:r>
              <a:rPr lang="ru-RU" sz="2300">
                <a:ea typeface="+mn-lt"/>
                <a:cs typeface="+mn-lt"/>
              </a:rPr>
              <a:t>Хранят </a:t>
            </a:r>
            <a:r>
              <a:rPr lang="ru-RU" sz="2300" err="1">
                <a:ea typeface="+mn-lt"/>
                <a:cs typeface="+mn-lt"/>
              </a:rPr>
              <a:t>графовые</a:t>
            </a:r>
            <a:r>
              <a:rPr lang="ru-RU" sz="2300">
                <a:ea typeface="+mn-lt"/>
                <a:cs typeface="+mn-lt"/>
              </a:rPr>
              <a:t> данные. При этом формат хранения более сложный, чем те что мы обсуждали выше. </a:t>
            </a:r>
            <a:endParaRPr lang="en-US" sz="2300">
              <a:ea typeface="+mn-lt"/>
              <a:cs typeface="+mn-lt"/>
            </a:endParaRPr>
          </a:p>
          <a:p>
            <a:r>
              <a:rPr lang="ru-RU" sz="2300">
                <a:ea typeface="+mn-lt"/>
                <a:cs typeface="+mn-lt"/>
              </a:rPr>
              <a:t>Это нужно для более оптимального выполнения запросов.</a:t>
            </a:r>
            <a:endParaRPr lang="en-US" sz="2300">
              <a:ea typeface="+mn-lt"/>
              <a:cs typeface="+mn-lt"/>
            </a:endParaRPr>
          </a:p>
          <a:p>
            <a:endParaRPr lang="ru-RU" sz="2300">
              <a:ea typeface="+mn-lt"/>
              <a:cs typeface="+mn-lt"/>
            </a:endParaRPr>
          </a:p>
          <a:p>
            <a:r>
              <a:rPr lang="ru-RU" sz="2300" b="1">
                <a:ea typeface="+mn-lt"/>
                <a:cs typeface="+mn-lt"/>
              </a:rPr>
              <a:t>Типичные задачи: </a:t>
            </a:r>
            <a:endParaRPr lang="en-US" sz="2300">
              <a:ea typeface="+mn-lt"/>
              <a:cs typeface="+mn-lt"/>
            </a:endParaRPr>
          </a:p>
          <a:p>
            <a:r>
              <a:rPr lang="ru-RU" sz="2300">
                <a:ea typeface="+mn-lt"/>
                <a:cs typeface="+mn-lt"/>
              </a:rPr>
              <a:t>  - Посчитать кол-во соседей конкретной вершины</a:t>
            </a:r>
            <a:endParaRPr lang="en-US" sz="2300">
              <a:ea typeface="+mn-lt"/>
              <a:cs typeface="+mn-lt"/>
            </a:endParaRPr>
          </a:p>
          <a:p>
            <a:r>
              <a:rPr lang="ru-RU" sz="2300">
                <a:ea typeface="+mn-lt"/>
                <a:cs typeface="+mn-lt"/>
              </a:rPr>
              <a:t>  - Найти все вершины определенного типа </a:t>
            </a:r>
          </a:p>
          <a:p>
            <a:endParaRPr lang="ru-RU" sz="2300">
              <a:ea typeface="+mn-lt"/>
              <a:cs typeface="+mn-lt"/>
            </a:endParaRPr>
          </a:p>
          <a:p>
            <a:r>
              <a:rPr lang="ru-RU" sz="2300">
                <a:ea typeface="+mn-lt"/>
                <a:cs typeface="+mn-lt"/>
              </a:rPr>
              <a:t>Популярные:</a:t>
            </a:r>
            <a:endParaRPr lang="en-US" sz="2300">
              <a:ea typeface="+mn-lt"/>
              <a:cs typeface="+mn-lt"/>
            </a:endParaRPr>
          </a:p>
          <a:p>
            <a:r>
              <a:rPr lang="ru-RU" sz="2300">
                <a:ea typeface="+mn-lt"/>
                <a:cs typeface="+mn-lt"/>
              </a:rPr>
              <a:t> - Neo4j</a:t>
            </a:r>
          </a:p>
          <a:p>
            <a:r>
              <a:rPr lang="ru-RU" sz="2300">
                <a:ea typeface="+mn-lt"/>
                <a:cs typeface="+mn-lt"/>
              </a:rPr>
              <a:t> - </a:t>
            </a:r>
            <a:r>
              <a:rPr lang="ru-RU" sz="2300" err="1">
                <a:ea typeface="+mn-lt"/>
                <a:cs typeface="+mn-lt"/>
              </a:rPr>
              <a:t>OrientDB</a:t>
            </a:r>
            <a:endParaRPr lang="ru-RU"/>
          </a:p>
          <a:p>
            <a:r>
              <a:rPr lang="ru-RU" sz="2300">
                <a:ea typeface="+mn-lt"/>
                <a:cs typeface="+mn-lt"/>
              </a:rPr>
              <a:t> - </a:t>
            </a:r>
            <a:r>
              <a:rPr lang="ru-RU" sz="2300" err="1">
                <a:ea typeface="+mn-lt"/>
                <a:cs typeface="+mn-lt"/>
              </a:rPr>
              <a:t>ArangoDB</a:t>
            </a:r>
            <a:endParaRPr lang="ru-RU"/>
          </a:p>
          <a:p>
            <a:endParaRPr lang="ru-RU" sz="2300">
              <a:ea typeface="+mn-lt"/>
              <a:cs typeface="+mn-lt"/>
            </a:endParaRPr>
          </a:p>
          <a:p>
            <a:endParaRPr lang="ru-RU" sz="2300">
              <a:ea typeface="+mn-lt"/>
              <a:cs typeface="+mn-lt"/>
            </a:endParaRPr>
          </a:p>
          <a:p>
            <a:endParaRPr lang="ru-RU" sz="2300">
              <a:ea typeface="+mn-lt"/>
              <a:cs typeface="+mn-lt"/>
            </a:endParaRPr>
          </a:p>
          <a:p>
            <a:endParaRPr lang="ru-RU" sz="2300">
              <a:cs typeface="Arial" panose="020B0604020202020204"/>
            </a:endParaRPr>
          </a:p>
          <a:p>
            <a:endParaRPr lang="ru-RU" sz="2300">
              <a:cs typeface="Arial" panose="020B0604020202020204"/>
            </a:endParaRPr>
          </a:p>
          <a:p>
            <a:endParaRPr lang="ru-RU" sz="2300">
              <a:cs typeface="Arial" panose="020B0604020202020204"/>
            </a:endParaRPr>
          </a:p>
          <a:p>
            <a:endParaRPr lang="ru-RU" sz="2300" b="1">
              <a:cs typeface="Arial" panose="020B0604020202020204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>
                <a:solidFill>
                  <a:schemeClr val="bg1"/>
                </a:solidFill>
              </a:rPr>
              <a:pPr/>
              <a:t>51</a:t>
            </a:fld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8047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150"/>
              <a:t>Neo4J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9077" y="1690004"/>
            <a:ext cx="6833467" cy="6870341"/>
          </a:xfrm>
        </p:spPr>
        <p:txBody>
          <a:bodyPr/>
          <a:lstStyle/>
          <a:p>
            <a:r>
              <a:rPr lang="ru-RU" sz="2300">
                <a:cs typeface="Arial" panose="020B0604020202020204"/>
              </a:rPr>
              <a:t>Как и другие БД, имеют свой языки запросов - </a:t>
            </a:r>
            <a:r>
              <a:rPr lang="ru-RU" sz="2300" err="1">
                <a:cs typeface="Arial" panose="020B0604020202020204"/>
              </a:rPr>
              <a:t>Cypher</a:t>
            </a:r>
            <a:r>
              <a:rPr lang="ru-RU" sz="2300">
                <a:cs typeface="Arial" panose="020B0604020202020204"/>
              </a:rPr>
              <a:t>, а также графический интерфейс.</a:t>
            </a:r>
          </a:p>
          <a:p>
            <a:endParaRPr lang="ru-RU" sz="2300">
              <a:cs typeface="Arial" panose="020B0604020202020204"/>
            </a:endParaRPr>
          </a:p>
          <a:p>
            <a:r>
              <a:rPr lang="ru-RU" sz="2300">
                <a:cs typeface="Arial" panose="020B0604020202020204"/>
              </a:rPr>
              <a:t>Примеры запросов:</a:t>
            </a:r>
          </a:p>
          <a:p>
            <a:endParaRPr lang="ru-RU" sz="2300">
              <a:cs typeface="Arial" panose="020B0604020202020204"/>
            </a:endParaRPr>
          </a:p>
          <a:p>
            <a:endParaRPr lang="ru-RU" sz="2300">
              <a:cs typeface="Arial" panose="020B0604020202020204"/>
            </a:endParaRPr>
          </a:p>
          <a:p>
            <a:endParaRPr lang="ru-RU" sz="2300">
              <a:cs typeface="Arial" panose="020B0604020202020204"/>
            </a:endParaRPr>
          </a:p>
          <a:p>
            <a:endParaRPr lang="ru-RU" sz="2300">
              <a:cs typeface="Arial" panose="020B0604020202020204"/>
            </a:endParaRPr>
          </a:p>
          <a:p>
            <a:endParaRPr lang="ru-RU" sz="2300">
              <a:cs typeface="Arial" panose="020B0604020202020204"/>
            </a:endParaRPr>
          </a:p>
          <a:p>
            <a:endParaRPr lang="ru-RU" sz="2300">
              <a:cs typeface="Arial" panose="020B0604020202020204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>
                <a:solidFill>
                  <a:schemeClr val="bg1"/>
                </a:solidFill>
              </a:rPr>
              <a:pPr/>
              <a:t>52</a:t>
            </a:fld>
            <a:endParaRPr lang="ru-RU">
              <a:solidFill>
                <a:schemeClr val="bg1"/>
              </a:solidFill>
            </a:endParaRPr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812ABD6C-164B-40F7-BE78-F9A4093FA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6228" y="1688446"/>
            <a:ext cx="8043873" cy="4991470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D603CB50-5191-4176-8C58-CC03BEB2E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190" y="4160425"/>
            <a:ext cx="6659123" cy="537658"/>
          </a:xfrm>
          <a:prstGeom prst="rect">
            <a:avLst/>
          </a:prstGeom>
        </p:spPr>
      </p:pic>
      <p:pic>
        <p:nvPicPr>
          <p:cNvPr id="8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5A00EA3-9B88-4CDD-966A-D46DB4278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190" y="4972939"/>
            <a:ext cx="7228849" cy="684370"/>
          </a:xfrm>
          <a:prstGeom prst="rect">
            <a:avLst/>
          </a:prstGeom>
        </p:spPr>
      </p:pic>
      <p:pic>
        <p:nvPicPr>
          <p:cNvPr id="9" name="Рисунок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3CBECC6-930F-48FF-ACD7-974AACDA0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091" y="5928903"/>
            <a:ext cx="7600753" cy="68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1199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150">
                <a:cs typeface="Arial"/>
              </a:rPr>
              <a:t>Географические БД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>
                <a:solidFill>
                  <a:schemeClr val="bg1"/>
                </a:solidFill>
              </a:rPr>
              <a:pPr/>
              <a:t>53</a:t>
            </a:fld>
            <a:endParaRPr lang="ru-RU">
              <a:solidFill>
                <a:schemeClr val="bg1"/>
              </a:solidFill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BCD79A40-6E89-40A1-ADB0-2BF720E18F22}"/>
              </a:ext>
            </a:extLst>
          </p:cNvPr>
          <p:cNvSpPr txBox="1">
            <a:spLocks/>
          </p:cNvSpPr>
          <p:nvPr/>
        </p:nvSpPr>
        <p:spPr>
          <a:xfrm>
            <a:off x="1128603" y="1642549"/>
            <a:ext cx="14959979" cy="6870341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13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1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13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1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39973" indent="-539973" algn="l" defTabSz="1300213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1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5971" indent="-539973" algn="l" defTabSz="1300213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1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899955" indent="-359982" algn="l" defTabSz="1300213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1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13" rtl="0" eaLnBrk="1" latinLnBrk="0" hangingPunct="1">
              <a:lnSpc>
                <a:spcPts val="2160"/>
              </a:lnSpc>
              <a:spcBef>
                <a:spcPts val="501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39973" indent="-539973" algn="l" defTabSz="1300213" rtl="0" eaLnBrk="1" latinLnBrk="0" hangingPunct="1">
              <a:lnSpc>
                <a:spcPts val="2160"/>
              </a:lnSpc>
              <a:spcBef>
                <a:spcPts val="501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5971" indent="-539973" algn="l" defTabSz="1300213" rtl="0" eaLnBrk="1" latinLnBrk="0" hangingPunct="1">
              <a:lnSpc>
                <a:spcPts val="2160"/>
              </a:lnSpc>
              <a:spcBef>
                <a:spcPts val="501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899955" indent="-359982" algn="l" defTabSz="1300213" rtl="0" eaLnBrk="1" latinLnBrk="0" hangingPunct="1">
              <a:lnSpc>
                <a:spcPts val="2160"/>
              </a:lnSpc>
              <a:spcBef>
                <a:spcPts val="501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sz="2300" b="1">
                <a:ea typeface="+mn-lt"/>
                <a:cs typeface="+mn-lt"/>
              </a:rPr>
              <a:t>Для чего:</a:t>
            </a:r>
          </a:p>
          <a:p>
            <a:r>
              <a:rPr lang="ru-RU" sz="2300">
                <a:ea typeface="+mn-lt"/>
                <a:cs typeface="+mn-lt"/>
              </a:rPr>
              <a:t>Хранят данные для Географические Информационных Систем (ГИС). </a:t>
            </a:r>
            <a:endParaRPr lang="en-US" sz="2300">
              <a:ea typeface="+mn-lt"/>
              <a:cs typeface="+mn-lt"/>
            </a:endParaRPr>
          </a:p>
          <a:p>
            <a:r>
              <a:rPr lang="ru-RU" sz="2300">
                <a:ea typeface="+mn-lt"/>
                <a:cs typeface="+mn-lt"/>
              </a:rPr>
              <a:t>Карты, навигаторы и </a:t>
            </a:r>
            <a:r>
              <a:rPr lang="ru-RU" sz="2300" err="1">
                <a:ea typeface="+mn-lt"/>
                <a:cs typeface="+mn-lt"/>
              </a:rPr>
              <a:t>тд</a:t>
            </a:r>
            <a:r>
              <a:rPr lang="ru-RU" sz="2300">
                <a:ea typeface="+mn-lt"/>
                <a:cs typeface="+mn-lt"/>
              </a:rPr>
              <a:t> - это примеры ГИС-системы.</a:t>
            </a:r>
            <a:endParaRPr lang="en-US" sz="2300">
              <a:ea typeface="+mn-lt"/>
              <a:cs typeface="+mn-lt"/>
            </a:endParaRPr>
          </a:p>
          <a:p>
            <a:endParaRPr lang="ru-RU" sz="2300">
              <a:ea typeface="+mn-lt"/>
              <a:cs typeface="+mn-lt"/>
            </a:endParaRPr>
          </a:p>
          <a:p>
            <a:r>
              <a:rPr lang="ru-RU" sz="2300" b="1">
                <a:ea typeface="+mn-lt"/>
                <a:cs typeface="+mn-lt"/>
              </a:rPr>
              <a:t>Типичные задачи: </a:t>
            </a:r>
            <a:endParaRPr lang="en-US" sz="2300">
              <a:ea typeface="+mn-lt"/>
              <a:cs typeface="+mn-lt"/>
            </a:endParaRPr>
          </a:p>
          <a:p>
            <a:r>
              <a:rPr lang="ru-RU" sz="2300">
                <a:ea typeface="+mn-lt"/>
                <a:cs typeface="+mn-lt"/>
              </a:rPr>
              <a:t>  - Посчитать площадь определенного города</a:t>
            </a:r>
            <a:endParaRPr lang="en-US" sz="2300">
              <a:ea typeface="+mn-lt"/>
              <a:cs typeface="+mn-lt"/>
            </a:endParaRPr>
          </a:p>
          <a:p>
            <a:r>
              <a:rPr lang="ru-RU" sz="2300">
                <a:ea typeface="+mn-lt"/>
                <a:cs typeface="+mn-lt"/>
              </a:rPr>
              <a:t>  - Найти все реки в регионе</a:t>
            </a:r>
            <a:endParaRPr lang="en-US" sz="2300">
              <a:ea typeface="+mn-lt"/>
              <a:cs typeface="+mn-lt"/>
            </a:endParaRPr>
          </a:p>
          <a:p>
            <a:r>
              <a:rPr lang="ru-RU" sz="2300">
                <a:ea typeface="+mn-lt"/>
                <a:cs typeface="+mn-lt"/>
              </a:rPr>
              <a:t>  - Какое </a:t>
            </a:r>
            <a:r>
              <a:rPr lang="ru-RU" sz="2300" err="1">
                <a:ea typeface="+mn-lt"/>
                <a:cs typeface="+mn-lt"/>
              </a:rPr>
              <a:t>растояние</a:t>
            </a:r>
            <a:r>
              <a:rPr lang="ru-RU" sz="2300">
                <a:ea typeface="+mn-lt"/>
                <a:cs typeface="+mn-lt"/>
              </a:rPr>
              <a:t> между </a:t>
            </a:r>
            <a:r>
              <a:rPr lang="ru-RU" sz="2300" err="1">
                <a:ea typeface="+mn-lt"/>
                <a:cs typeface="+mn-lt"/>
              </a:rPr>
              <a:t>двуя</a:t>
            </a:r>
            <a:r>
              <a:rPr lang="ru-RU" sz="2300">
                <a:ea typeface="+mn-lt"/>
                <a:cs typeface="+mn-lt"/>
              </a:rPr>
              <a:t> точками</a:t>
            </a:r>
          </a:p>
          <a:p>
            <a:endParaRPr lang="ru-RU" sz="2300">
              <a:ea typeface="+mn-lt"/>
              <a:cs typeface="+mn-lt"/>
            </a:endParaRPr>
          </a:p>
          <a:p>
            <a:r>
              <a:rPr lang="ru-RU" sz="2300" b="1">
                <a:ea typeface="+mn-lt"/>
                <a:cs typeface="+mn-lt"/>
              </a:rPr>
              <a:t>СУБД:</a:t>
            </a:r>
            <a:endParaRPr lang="en-US" sz="2300" b="1">
              <a:ea typeface="+mn-lt"/>
              <a:cs typeface="+mn-lt"/>
            </a:endParaRPr>
          </a:p>
          <a:p>
            <a:r>
              <a:rPr lang="ru-RU" sz="2300">
                <a:ea typeface="+mn-lt"/>
                <a:cs typeface="+mn-lt"/>
              </a:rPr>
              <a:t> - </a:t>
            </a:r>
            <a:r>
              <a:rPr lang="ru-RU" sz="2300" err="1">
                <a:ea typeface="+mn-lt"/>
                <a:cs typeface="+mn-lt"/>
              </a:rPr>
              <a:t>PostgreSQL</a:t>
            </a:r>
            <a:r>
              <a:rPr lang="ru-RU" sz="2300">
                <a:ea typeface="+mn-lt"/>
                <a:cs typeface="+mn-lt"/>
              </a:rPr>
              <a:t> (существую специальное расширение - </a:t>
            </a:r>
            <a:r>
              <a:rPr lang="ru-RU" sz="2300" b="1" err="1">
                <a:ea typeface="+mn-lt"/>
                <a:cs typeface="+mn-lt"/>
              </a:rPr>
              <a:t>PostGIS</a:t>
            </a:r>
            <a:r>
              <a:rPr lang="ru-RU" sz="2300">
                <a:ea typeface="+mn-lt"/>
                <a:cs typeface="+mn-lt"/>
              </a:rPr>
              <a:t>)</a:t>
            </a:r>
          </a:p>
          <a:p>
            <a:r>
              <a:rPr lang="ru-RU" sz="2300">
                <a:ea typeface="+mn-lt"/>
                <a:cs typeface="+mn-lt"/>
              </a:rPr>
              <a:t> - T-SQL (содержит специальный тип данных - </a:t>
            </a:r>
            <a:r>
              <a:rPr lang="ru-RU" sz="2300" b="1" err="1">
                <a:ea typeface="+mn-lt"/>
                <a:cs typeface="+mn-lt"/>
              </a:rPr>
              <a:t>geography</a:t>
            </a:r>
            <a:r>
              <a:rPr lang="ru-RU" sz="2300">
                <a:ea typeface="+mn-lt"/>
                <a:cs typeface="+mn-lt"/>
              </a:rPr>
              <a:t>)</a:t>
            </a:r>
          </a:p>
          <a:p>
            <a:r>
              <a:rPr lang="ru-RU" sz="2300">
                <a:ea typeface="+mn-lt"/>
                <a:cs typeface="+mn-lt"/>
              </a:rPr>
              <a:t> - Oracle</a:t>
            </a:r>
          </a:p>
          <a:p>
            <a:endParaRPr lang="ru-RU" sz="2300">
              <a:ea typeface="+mn-lt"/>
              <a:cs typeface="+mn-lt"/>
            </a:endParaRPr>
          </a:p>
          <a:p>
            <a:endParaRPr lang="ru-RU" sz="2300">
              <a:ea typeface="+mn-lt"/>
              <a:cs typeface="+mn-lt"/>
            </a:endParaRPr>
          </a:p>
          <a:p>
            <a:endParaRPr lang="ru-RU" sz="2300">
              <a:ea typeface="+mn-lt"/>
              <a:cs typeface="+mn-lt"/>
            </a:endParaRPr>
          </a:p>
          <a:p>
            <a:endParaRPr lang="ru-RU" sz="2300">
              <a:cs typeface="Arial" panose="020B0604020202020204"/>
            </a:endParaRPr>
          </a:p>
          <a:p>
            <a:endParaRPr lang="ru-RU" sz="2300">
              <a:cs typeface="Arial" panose="020B0604020202020204"/>
            </a:endParaRPr>
          </a:p>
          <a:p>
            <a:endParaRPr lang="ru-RU" sz="2300">
              <a:cs typeface="Arial" panose="020B0604020202020204"/>
            </a:endParaRPr>
          </a:p>
          <a:p>
            <a:endParaRPr lang="ru-RU" sz="2300" b="1"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7072464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150">
                <a:cs typeface="Arial"/>
              </a:rPr>
              <a:t>Данных в ГИС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>
                <a:solidFill>
                  <a:schemeClr val="bg1"/>
                </a:solidFill>
              </a:rPr>
              <a:pPr/>
              <a:t>54</a:t>
            </a:fld>
            <a:endParaRPr lang="ru-RU">
              <a:solidFill>
                <a:schemeClr val="bg1"/>
              </a:solidFill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BCD79A40-6E89-40A1-ADB0-2BF720E18F22}"/>
              </a:ext>
            </a:extLst>
          </p:cNvPr>
          <p:cNvSpPr txBox="1">
            <a:spLocks/>
          </p:cNvSpPr>
          <p:nvPr/>
        </p:nvSpPr>
        <p:spPr>
          <a:xfrm>
            <a:off x="1128603" y="1642549"/>
            <a:ext cx="7470065" cy="6870341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13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1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13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1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39973" indent="-539973" algn="l" defTabSz="1300213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1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5971" indent="-539973" algn="l" defTabSz="1300213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1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899955" indent="-359982" algn="l" defTabSz="1300213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1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13" rtl="0" eaLnBrk="1" latinLnBrk="0" hangingPunct="1">
              <a:lnSpc>
                <a:spcPts val="2160"/>
              </a:lnSpc>
              <a:spcBef>
                <a:spcPts val="501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39973" indent="-539973" algn="l" defTabSz="1300213" rtl="0" eaLnBrk="1" latinLnBrk="0" hangingPunct="1">
              <a:lnSpc>
                <a:spcPts val="2160"/>
              </a:lnSpc>
              <a:spcBef>
                <a:spcPts val="501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5971" indent="-539973" algn="l" defTabSz="1300213" rtl="0" eaLnBrk="1" latinLnBrk="0" hangingPunct="1">
              <a:lnSpc>
                <a:spcPts val="2160"/>
              </a:lnSpc>
              <a:spcBef>
                <a:spcPts val="501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899955" indent="-359982" algn="l" defTabSz="1300213" rtl="0" eaLnBrk="1" latinLnBrk="0" hangingPunct="1">
              <a:lnSpc>
                <a:spcPts val="2160"/>
              </a:lnSpc>
              <a:spcBef>
                <a:spcPts val="501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sz="2300">
                <a:ea typeface="+mn-lt"/>
                <a:cs typeface="+mn-lt"/>
              </a:rPr>
              <a:t>Географические объекты, помимо обычных атрибутов вроде называния, имеют привязку к координатам, реализуемые через разные типы данных.</a:t>
            </a:r>
            <a:endParaRPr lang="ru-RU" sz="2300">
              <a:cs typeface="Arial"/>
            </a:endParaRPr>
          </a:p>
          <a:p>
            <a:endParaRPr lang="ru-RU" sz="2300">
              <a:ea typeface="+mn-lt"/>
              <a:cs typeface="+mn-lt"/>
            </a:endParaRPr>
          </a:p>
          <a:p>
            <a:r>
              <a:rPr lang="ru-RU" sz="2300" b="1">
                <a:ea typeface="+mn-lt"/>
                <a:cs typeface="+mn-lt"/>
              </a:rPr>
              <a:t>Основные типы данных: </a:t>
            </a:r>
            <a:endParaRPr lang="en-US" sz="2300">
              <a:ea typeface="+mn-lt"/>
              <a:cs typeface="+mn-lt"/>
            </a:endParaRPr>
          </a:p>
          <a:p>
            <a:r>
              <a:rPr lang="ru-RU" sz="2300">
                <a:ea typeface="+mn-lt"/>
                <a:cs typeface="+mn-lt"/>
              </a:rPr>
              <a:t> - Точка (набор координат)</a:t>
            </a:r>
            <a:endParaRPr lang="en-US" sz="2300">
              <a:ea typeface="+mn-lt"/>
              <a:cs typeface="+mn-lt"/>
            </a:endParaRPr>
          </a:p>
          <a:p>
            <a:r>
              <a:rPr lang="ru-RU" sz="2300">
                <a:ea typeface="+mn-lt"/>
                <a:cs typeface="+mn-lt"/>
              </a:rPr>
              <a:t> - Линия (несколько упорядоченных точек)</a:t>
            </a:r>
            <a:endParaRPr lang="en-US" sz="2300">
              <a:ea typeface="+mn-lt"/>
              <a:cs typeface="+mn-lt"/>
            </a:endParaRPr>
          </a:p>
          <a:p>
            <a:r>
              <a:rPr lang="ru-RU" sz="2300">
                <a:ea typeface="+mn-lt"/>
                <a:cs typeface="+mn-lt"/>
              </a:rPr>
              <a:t> - Полигон (замкнутая линия)</a:t>
            </a:r>
            <a:endParaRPr lang="en-US" sz="2300">
              <a:ea typeface="+mn-lt"/>
              <a:cs typeface="+mn-lt"/>
            </a:endParaRPr>
          </a:p>
          <a:p>
            <a:r>
              <a:rPr lang="ru-RU" sz="2300">
                <a:ea typeface="+mn-lt"/>
                <a:cs typeface="+mn-lt"/>
              </a:rPr>
              <a:t> - R-</a:t>
            </a:r>
            <a:r>
              <a:rPr lang="ru-RU" sz="2300" err="1">
                <a:ea typeface="+mn-lt"/>
                <a:cs typeface="+mn-lt"/>
              </a:rPr>
              <a:t>tree</a:t>
            </a:r>
            <a:r>
              <a:rPr lang="ru-RU" sz="2300">
                <a:ea typeface="+mn-lt"/>
                <a:cs typeface="+mn-lt"/>
              </a:rPr>
              <a:t> (иерархия пространственных данных)</a:t>
            </a:r>
          </a:p>
          <a:p>
            <a:endParaRPr lang="ru-RU" sz="2300">
              <a:ea typeface="+mn-lt"/>
              <a:cs typeface="+mn-lt"/>
            </a:endParaRPr>
          </a:p>
          <a:p>
            <a:endParaRPr lang="ru-RU" sz="2300">
              <a:ea typeface="+mn-lt"/>
              <a:cs typeface="+mn-lt"/>
            </a:endParaRPr>
          </a:p>
          <a:p>
            <a:endParaRPr lang="ru-RU" sz="2300">
              <a:ea typeface="+mn-lt"/>
              <a:cs typeface="+mn-lt"/>
            </a:endParaRPr>
          </a:p>
          <a:p>
            <a:endParaRPr lang="ru-RU" sz="2300">
              <a:ea typeface="+mn-lt"/>
              <a:cs typeface="+mn-lt"/>
            </a:endParaRPr>
          </a:p>
          <a:p>
            <a:endParaRPr lang="ru-RU" sz="2300">
              <a:ea typeface="+mn-lt"/>
              <a:cs typeface="+mn-lt"/>
            </a:endParaRPr>
          </a:p>
          <a:p>
            <a:endParaRPr lang="ru-RU" sz="2300">
              <a:ea typeface="+mn-lt"/>
              <a:cs typeface="+mn-lt"/>
            </a:endParaRPr>
          </a:p>
          <a:p>
            <a:endParaRPr lang="ru-RU" sz="2300" b="1">
              <a:cs typeface="Arial" panose="020B0604020202020204"/>
            </a:endParaRPr>
          </a:p>
        </p:txBody>
      </p:sp>
      <p:pic>
        <p:nvPicPr>
          <p:cNvPr id="3" name="Рисунок 5" descr="Изображение выглядит как карта&#10;&#10;Автоматически созданное описание">
            <a:extLst>
              <a:ext uri="{FF2B5EF4-FFF2-40B4-BE49-F238E27FC236}">
                <a16:creationId xmlns:a16="http://schemas.microsoft.com/office/drawing/2014/main" id="{2A3CD8D0-2DB9-4AF4-BD96-E69EB8A1A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084" y="2689160"/>
            <a:ext cx="8297923" cy="47759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F41735-F523-4692-ABB5-E7448A040981}"/>
              </a:ext>
            </a:extLst>
          </p:cNvPr>
          <p:cNvSpPr txBox="1"/>
          <p:nvPr/>
        </p:nvSpPr>
        <p:spPr>
          <a:xfrm>
            <a:off x="7296944" y="4647406"/>
            <a:ext cx="1463542" cy="6105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108000" rIns="0" bIns="108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50" b="1" err="1">
                <a:solidFill>
                  <a:srgbClr val="E6E6E6"/>
                </a:solidFill>
                <a:latin typeface="Segoe UI"/>
                <a:cs typeface="Segoe UI"/>
              </a:rPr>
              <a:t>gegraphy</a:t>
            </a:r>
            <a:endParaRPr lang="en-US" b="1" err="1">
              <a:solidFill>
                <a:srgbClr val="E6E6E6"/>
              </a:solidFill>
              <a:latin typeface="Segoe UI"/>
              <a:cs typeface="Segoe UI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38666B6-4168-4B45-BAFE-13B274FDE2BF}"/>
              </a:ext>
            </a:extLst>
          </p:cNvPr>
          <p:cNvSpPr/>
          <p:nvPr/>
        </p:nvSpPr>
        <p:spPr>
          <a:xfrm>
            <a:off x="14247326" y="1958621"/>
            <a:ext cx="3192593" cy="480477"/>
          </a:xfrm>
          <a:prstGeom prst="rect">
            <a:avLst/>
          </a:prstGeom>
          <a:solidFill>
            <a:schemeClr val="accent6"/>
          </a:solidFill>
          <a:ln w="254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800"/>
              <a:t>Пример полигонов</a:t>
            </a:r>
          </a:p>
        </p:txBody>
      </p:sp>
    </p:spTree>
    <p:extLst>
      <p:ext uri="{BB962C8B-B14F-4D97-AF65-F5344CB8AC3E}">
        <p14:creationId xmlns:p14="http://schemas.microsoft.com/office/powerpoint/2010/main" val="33514690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150"/>
              <a:t>Time-</a:t>
            </a:r>
            <a:r>
              <a:rPr lang="ru-RU" sz="4150" err="1"/>
              <a:t>series</a:t>
            </a:r>
            <a:r>
              <a:rPr lang="ru-RU" sz="4150"/>
              <a:t> базы </a:t>
            </a:r>
            <a:r>
              <a:rPr lang="ru-RU" sz="4150" err="1"/>
              <a:t>данны</a:t>
            </a:r>
            <a:r>
              <a:rPr lang="ru-RU" sz="4150"/>
              <a:t> (TSBD)</a:t>
            </a:r>
            <a:endParaRPr lang="ru-RU" sz="4150">
              <a:cs typeface="Arial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165" y="1690004"/>
            <a:ext cx="8044134" cy="6870341"/>
          </a:xfrm>
        </p:spPr>
        <p:txBody>
          <a:bodyPr/>
          <a:lstStyle/>
          <a:p>
            <a:r>
              <a:rPr lang="ru-RU" sz="2300" b="1">
                <a:ea typeface="+mn-lt"/>
                <a:cs typeface="+mn-lt"/>
              </a:rPr>
              <a:t>Для чего</a:t>
            </a:r>
            <a:endParaRPr lang="ru-RU" err="1">
              <a:ea typeface="+mn-lt"/>
              <a:cs typeface="+mn-lt"/>
            </a:endParaRPr>
          </a:p>
          <a:p>
            <a:r>
              <a:rPr lang="ru-RU" sz="2300">
                <a:ea typeface="+mn-lt"/>
                <a:cs typeface="+mn-lt"/>
              </a:rPr>
              <a:t>Хранить</a:t>
            </a:r>
            <a:r>
              <a:rPr lang="ru-RU" sz="2300">
                <a:cs typeface="Arial"/>
              </a:rPr>
              <a:t> панельные данные - набор значения одного и того же параметра за разные промежутки времени.</a:t>
            </a:r>
            <a:endParaRPr lang="ru-RU">
              <a:cs typeface="Arial"/>
            </a:endParaRPr>
          </a:p>
          <a:p>
            <a:r>
              <a:rPr lang="ru-RU" sz="2300">
                <a:ea typeface="+mn-lt"/>
                <a:cs typeface="+mn-lt"/>
              </a:rPr>
              <a:t>Например - цена акции какой-либо компании, или температура в конкретном месте.</a:t>
            </a:r>
          </a:p>
          <a:p>
            <a:endParaRPr lang="ru-RU" sz="2300">
              <a:ea typeface="+mn-lt"/>
              <a:cs typeface="+mn-lt"/>
            </a:endParaRPr>
          </a:p>
          <a:p>
            <a:r>
              <a:rPr lang="ru-RU" sz="2300" b="1">
                <a:ea typeface="+mn-lt"/>
                <a:cs typeface="+mn-lt"/>
              </a:rPr>
              <a:t>Из чего состоит</a:t>
            </a:r>
            <a:endParaRPr lang="en-US" err="1">
              <a:ea typeface="+mn-lt"/>
              <a:cs typeface="+mn-lt"/>
            </a:endParaRPr>
          </a:p>
          <a:p>
            <a:r>
              <a:rPr lang="ru-RU" sz="2300">
                <a:ea typeface="+mn-lt"/>
                <a:cs typeface="+mn-lt"/>
              </a:rPr>
              <a:t>Изначальной для этих целей использовались реляционные, но сейчас устройство таких баз сильно отличается ввиду специфики задач. По сути это те же таблицы, но определенного формата.</a:t>
            </a:r>
          </a:p>
          <a:p>
            <a:endParaRPr lang="ru-RU" sz="2346">
              <a:ea typeface="+mn-lt"/>
              <a:cs typeface="+mn-lt"/>
            </a:endParaRPr>
          </a:p>
          <a:p>
            <a:endParaRPr lang="ru-RU" sz="2346">
              <a:ea typeface="+mn-lt"/>
              <a:cs typeface="+mn-lt"/>
            </a:endParaRPr>
          </a:p>
          <a:p>
            <a:endParaRPr lang="ru-RU" sz="2346">
              <a:cs typeface="Arial" panose="020B0604020202020204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>
                <a:solidFill>
                  <a:schemeClr val="bg1"/>
                </a:solidFill>
              </a:rPr>
              <a:pPr/>
              <a:t>55</a:t>
            </a:fld>
            <a:endParaRPr lang="ru-RU">
              <a:solidFill>
                <a:schemeClr val="bg1"/>
              </a:solidFill>
            </a:endParaRPr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AB50EE54-6495-4036-B53F-704C3C4BC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193" y="1928786"/>
            <a:ext cx="5590885" cy="458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485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150"/>
              <a:t>Time-</a:t>
            </a:r>
            <a:r>
              <a:rPr lang="ru-RU" sz="4150" err="1"/>
              <a:t>series</a:t>
            </a:r>
            <a:r>
              <a:rPr lang="ru-RU" sz="4150"/>
              <a:t> СУБД</a:t>
            </a:r>
            <a:endParaRPr lang="ru-RU" sz="4150"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>
                <a:solidFill>
                  <a:schemeClr val="bg1"/>
                </a:solidFill>
              </a:rPr>
              <a:pPr/>
              <a:t>56</a:t>
            </a:fld>
            <a:endParaRPr lang="ru-RU">
              <a:solidFill>
                <a:schemeClr val="bg1"/>
              </a:solidFill>
            </a:endParaRP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13E37D81-EF37-4C34-8450-4E5837082272}"/>
              </a:ext>
            </a:extLst>
          </p:cNvPr>
          <p:cNvSpPr txBox="1">
            <a:spLocks/>
          </p:cNvSpPr>
          <p:nvPr/>
        </p:nvSpPr>
        <p:spPr>
          <a:xfrm>
            <a:off x="1081164" y="1563458"/>
            <a:ext cx="14959979" cy="6870341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13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1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13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1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39973" indent="-539973" algn="l" defTabSz="1300213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1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5971" indent="-539973" algn="l" defTabSz="1300213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1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899955" indent="-359982" algn="l" defTabSz="1300213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1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13" rtl="0" eaLnBrk="1" latinLnBrk="0" hangingPunct="1">
              <a:lnSpc>
                <a:spcPts val="2160"/>
              </a:lnSpc>
              <a:spcBef>
                <a:spcPts val="501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39973" indent="-539973" algn="l" defTabSz="1300213" rtl="0" eaLnBrk="1" latinLnBrk="0" hangingPunct="1">
              <a:lnSpc>
                <a:spcPts val="2160"/>
              </a:lnSpc>
              <a:spcBef>
                <a:spcPts val="501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5971" indent="-539973" algn="l" defTabSz="1300213" rtl="0" eaLnBrk="1" latinLnBrk="0" hangingPunct="1">
              <a:lnSpc>
                <a:spcPts val="2160"/>
              </a:lnSpc>
              <a:spcBef>
                <a:spcPts val="501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899955" indent="-359982" algn="l" defTabSz="1300213" rtl="0" eaLnBrk="1" latinLnBrk="0" hangingPunct="1">
              <a:lnSpc>
                <a:spcPts val="2160"/>
              </a:lnSpc>
              <a:spcBef>
                <a:spcPts val="501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sz="2300" b="1">
                <a:ea typeface="+mn-lt"/>
                <a:cs typeface="+mn-lt"/>
              </a:rPr>
              <a:t>Особенности</a:t>
            </a:r>
          </a:p>
          <a:p>
            <a:r>
              <a:rPr lang="ru-RU" sz="2300">
                <a:ea typeface="+mn-lt"/>
                <a:cs typeface="+mn-lt"/>
              </a:rPr>
              <a:t>Ввиду того, что данные однородны и без связей  - хорошо поддается </a:t>
            </a:r>
            <a:r>
              <a:rPr lang="ru-RU" sz="2300" err="1">
                <a:ea typeface="+mn-lt"/>
                <a:cs typeface="+mn-lt"/>
              </a:rPr>
              <a:t>алгоримам</a:t>
            </a:r>
            <a:r>
              <a:rPr lang="ru-RU" sz="2300">
                <a:ea typeface="+mn-lt"/>
                <a:cs typeface="+mn-lt"/>
              </a:rPr>
              <a:t> сжатия и группировки в расчетах. Поэтому имеют значительное превосходство над реляционными БД в </a:t>
            </a:r>
            <a:r>
              <a:rPr lang="ru-RU" sz="2300" err="1">
                <a:ea typeface="+mn-lt"/>
                <a:cs typeface="+mn-lt"/>
              </a:rPr>
              <a:t>занямаемом</a:t>
            </a:r>
            <a:r>
              <a:rPr lang="ru-RU" sz="2300">
                <a:ea typeface="+mn-lt"/>
                <a:cs typeface="+mn-lt"/>
              </a:rPr>
              <a:t> месте на диске, а также в скорости чтения.</a:t>
            </a:r>
          </a:p>
          <a:p>
            <a:r>
              <a:rPr lang="ru-RU" sz="2300">
                <a:ea typeface="+mn-lt"/>
                <a:cs typeface="+mn-lt"/>
              </a:rPr>
              <a:t>Также, благодаря этому, позволяет обрабатывать очень большие массивы данных - за несколько лет.</a:t>
            </a:r>
          </a:p>
          <a:p>
            <a:r>
              <a:rPr lang="ru-RU" sz="2300">
                <a:ea typeface="+mn-lt"/>
                <a:cs typeface="+mn-lt"/>
              </a:rPr>
              <a:t>Еще одна особенность - обычно автоматические настройки удаления старых записей, настроенных на </a:t>
            </a:r>
            <a:r>
              <a:rPr lang="ru-RU" sz="2300" err="1">
                <a:ea typeface="+mn-lt"/>
                <a:cs typeface="+mn-lt"/>
              </a:rPr>
              <a:t>времянную</a:t>
            </a:r>
            <a:r>
              <a:rPr lang="ru-RU" sz="2300">
                <a:ea typeface="+mn-lt"/>
                <a:cs typeface="+mn-lt"/>
              </a:rPr>
              <a:t> метку. Изменять данные, как правило, нельзя.</a:t>
            </a:r>
          </a:p>
          <a:p>
            <a:endParaRPr lang="ru-RU" sz="2300">
              <a:ea typeface="+mn-lt"/>
              <a:cs typeface="+mn-lt"/>
            </a:endParaRPr>
          </a:p>
          <a:p>
            <a:r>
              <a:rPr lang="ru-RU" sz="2300" b="1">
                <a:ea typeface="+mn-lt"/>
                <a:cs typeface="+mn-lt"/>
              </a:rPr>
              <a:t>СУБД:</a:t>
            </a:r>
            <a:endParaRPr lang="en-US" sz="2300" b="1">
              <a:ea typeface="+mn-lt"/>
              <a:cs typeface="+mn-lt"/>
            </a:endParaRPr>
          </a:p>
          <a:p>
            <a:r>
              <a:rPr lang="ru-RU" sz="2300">
                <a:ea typeface="+mn-lt"/>
                <a:cs typeface="+mn-lt"/>
              </a:rPr>
              <a:t> - </a:t>
            </a:r>
            <a:r>
              <a:rPr lang="ru-RU" sz="2300" err="1">
                <a:ea typeface="+mn-lt"/>
                <a:cs typeface="+mn-lt"/>
              </a:rPr>
              <a:t>InfluxDB</a:t>
            </a:r>
            <a:r>
              <a:rPr lang="ru-RU" sz="2300">
                <a:ea typeface="+mn-lt"/>
                <a:cs typeface="+mn-lt"/>
              </a:rPr>
              <a:t> (явный лидер)</a:t>
            </a:r>
          </a:p>
          <a:p>
            <a:r>
              <a:rPr lang="ru-RU" sz="2300">
                <a:ea typeface="+mn-lt"/>
                <a:cs typeface="+mn-lt"/>
              </a:rPr>
              <a:t> - </a:t>
            </a:r>
            <a:r>
              <a:rPr lang="ru-RU" sz="2300" err="1">
                <a:ea typeface="+mn-lt"/>
                <a:cs typeface="+mn-lt"/>
              </a:rPr>
              <a:t>Graphite</a:t>
            </a:r>
          </a:p>
          <a:p>
            <a:r>
              <a:rPr lang="ru-RU" sz="2300">
                <a:ea typeface="+mn-lt"/>
                <a:cs typeface="+mn-lt"/>
              </a:rPr>
              <a:t> - </a:t>
            </a:r>
            <a:r>
              <a:rPr lang="ru-RU" sz="2300" err="1">
                <a:ea typeface="+mn-lt"/>
                <a:cs typeface="+mn-lt"/>
              </a:rPr>
              <a:t>TimescaleDB</a:t>
            </a:r>
            <a:r>
              <a:rPr lang="ru-RU" sz="2300">
                <a:ea typeface="+mn-lt"/>
                <a:cs typeface="+mn-lt"/>
              </a:rPr>
              <a:t> и </a:t>
            </a:r>
            <a:r>
              <a:rPr lang="ru-RU" sz="2300" err="1">
                <a:ea typeface="+mn-lt"/>
                <a:cs typeface="+mn-lt"/>
              </a:rPr>
              <a:t>PipelineDB</a:t>
            </a:r>
            <a:r>
              <a:rPr lang="ru-RU" sz="2300">
                <a:ea typeface="+mn-lt"/>
                <a:cs typeface="+mn-lt"/>
              </a:rPr>
              <a:t> (расширения для </a:t>
            </a:r>
            <a:r>
              <a:rPr lang="ru-RU" sz="2300" err="1">
                <a:ea typeface="+mn-lt"/>
                <a:cs typeface="+mn-lt"/>
              </a:rPr>
              <a:t>PostgreSQL</a:t>
            </a:r>
            <a:r>
              <a:rPr lang="ru-RU" sz="2300">
                <a:ea typeface="+mn-lt"/>
                <a:cs typeface="+mn-lt"/>
              </a:rPr>
              <a:t> )</a:t>
            </a:r>
          </a:p>
          <a:p>
            <a:endParaRPr lang="ru-RU" sz="2300">
              <a:ea typeface="+mn-lt"/>
              <a:cs typeface="+mn-lt"/>
            </a:endParaRPr>
          </a:p>
          <a:p>
            <a:endParaRPr lang="ru-RU" sz="2300">
              <a:ea typeface="+mn-lt"/>
              <a:cs typeface="+mn-lt"/>
            </a:endParaRPr>
          </a:p>
          <a:p>
            <a:endParaRPr lang="ru-RU" sz="2300">
              <a:ea typeface="+mn-lt"/>
              <a:cs typeface="+mn-lt"/>
            </a:endParaRPr>
          </a:p>
          <a:p>
            <a:endParaRPr lang="ru-RU" sz="2300">
              <a:ea typeface="+mn-lt"/>
              <a:cs typeface="+mn-lt"/>
            </a:endParaRPr>
          </a:p>
          <a:p>
            <a:endParaRPr lang="ru-RU" sz="2300">
              <a:ea typeface="+mn-lt"/>
              <a:cs typeface="+mn-lt"/>
            </a:endParaRPr>
          </a:p>
          <a:p>
            <a:endParaRPr lang="ru-RU" sz="2300">
              <a:cs typeface="Arial" panose="020B0604020202020204"/>
            </a:endParaRPr>
          </a:p>
          <a:p>
            <a:endParaRPr lang="ru-RU" sz="2300">
              <a:cs typeface="Arial" panose="020B0604020202020204"/>
            </a:endParaRPr>
          </a:p>
          <a:p>
            <a:endParaRPr lang="ru-RU" sz="2300">
              <a:cs typeface="Arial" panose="020B0604020202020204"/>
            </a:endParaRPr>
          </a:p>
          <a:p>
            <a:endParaRPr lang="ru-RU" sz="2300" b="1"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5153014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150"/>
              <a:t>Поисковые базы данных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165" y="1690004"/>
            <a:ext cx="7988744" cy="6870341"/>
          </a:xfrm>
        </p:spPr>
        <p:txBody>
          <a:bodyPr/>
          <a:lstStyle/>
          <a:p>
            <a:r>
              <a:rPr lang="ru-RU" sz="2300" b="1">
                <a:ea typeface="+mn-lt"/>
                <a:cs typeface="+mn-lt"/>
              </a:rPr>
              <a:t>Для чего</a:t>
            </a:r>
            <a:endParaRPr lang="ru-RU" err="1"/>
          </a:p>
          <a:p>
            <a:r>
              <a:rPr lang="ru-RU" sz="2300">
                <a:ea typeface="+mn-lt"/>
                <a:cs typeface="+mn-lt"/>
              </a:rPr>
              <a:t>Обычно на их инфраструктуре работает поиск по сайтам интернет-магазинов и </a:t>
            </a:r>
            <a:r>
              <a:rPr lang="ru-RU" sz="2300" err="1">
                <a:ea typeface="+mn-lt"/>
                <a:cs typeface="+mn-lt"/>
              </a:rPr>
              <a:t>тд</a:t>
            </a:r>
            <a:r>
              <a:rPr lang="ru-RU" sz="2300">
                <a:ea typeface="+mn-lt"/>
                <a:cs typeface="+mn-lt"/>
              </a:rPr>
              <a:t>. </a:t>
            </a:r>
          </a:p>
          <a:p>
            <a:r>
              <a:rPr lang="ru-RU" sz="2300">
                <a:ea typeface="+mn-lt"/>
                <a:cs typeface="+mn-lt"/>
              </a:rPr>
              <a:t>Также, часто они используются для хранения пользовательских сообщений и технических логов.</a:t>
            </a:r>
            <a:endParaRPr lang="ru-RU" sz="2300">
              <a:cs typeface="Arial"/>
            </a:endParaRPr>
          </a:p>
          <a:p>
            <a:endParaRPr lang="ru-RU" sz="2300">
              <a:ea typeface="+mn-lt"/>
              <a:cs typeface="+mn-lt"/>
            </a:endParaRPr>
          </a:p>
          <a:p>
            <a:r>
              <a:rPr lang="ru-RU" sz="2300" b="1">
                <a:ea typeface="+mn-lt"/>
                <a:cs typeface="+mn-lt"/>
              </a:rPr>
              <a:t>Из чего состоит</a:t>
            </a:r>
            <a:endParaRPr lang="en-US" err="1">
              <a:ea typeface="+mn-lt"/>
              <a:cs typeface="+mn-lt"/>
            </a:endParaRPr>
          </a:p>
          <a:p>
            <a:r>
              <a:rPr lang="ru-RU" sz="2300">
                <a:ea typeface="+mn-lt"/>
                <a:cs typeface="+mn-lt"/>
              </a:rPr>
              <a:t>Набор полно-текстовых записей - т.н. </a:t>
            </a:r>
            <a:r>
              <a:rPr lang="ru-RU" sz="2300" b="1">
                <a:ea typeface="+mn-lt"/>
                <a:cs typeface="+mn-lt"/>
              </a:rPr>
              <a:t>индекс</a:t>
            </a:r>
            <a:r>
              <a:rPr lang="ru-RU" sz="2300">
                <a:ea typeface="+mn-lt"/>
                <a:cs typeface="+mn-lt"/>
              </a:rPr>
              <a:t>. Особой структуры может не иметь..</a:t>
            </a:r>
            <a:endParaRPr lang="en-US" sz="2300">
              <a:ea typeface="+mn-lt"/>
              <a:cs typeface="+mn-lt"/>
            </a:endParaRPr>
          </a:p>
          <a:p>
            <a:r>
              <a:rPr lang="ru-RU" sz="2300">
                <a:cs typeface="Arial" panose="020B0604020202020204"/>
              </a:rPr>
              <a:t>Большинство таких СУБД - </a:t>
            </a:r>
            <a:r>
              <a:rPr lang="ru-RU" sz="2300" err="1">
                <a:cs typeface="Arial" panose="020B0604020202020204"/>
              </a:rPr>
              <a:t>документо</a:t>
            </a:r>
            <a:r>
              <a:rPr lang="ru-RU" sz="2300">
                <a:cs typeface="Arial" panose="020B0604020202020204"/>
              </a:rPr>
              <a:t>-ориентированные.</a:t>
            </a:r>
            <a:endParaRPr lang="ru-RU"/>
          </a:p>
          <a:p>
            <a:endParaRPr lang="ru-RU" sz="2300">
              <a:ea typeface="+mn-lt"/>
              <a:cs typeface="+mn-lt"/>
            </a:endParaRPr>
          </a:p>
          <a:p>
            <a:endParaRPr lang="ru-RU" sz="2346">
              <a:ea typeface="+mn-lt"/>
              <a:cs typeface="+mn-lt"/>
            </a:endParaRPr>
          </a:p>
          <a:p>
            <a:endParaRPr lang="ru-RU" sz="2346">
              <a:cs typeface="Arial" panose="020B0604020202020204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>
                <a:solidFill>
                  <a:schemeClr val="bg1"/>
                </a:solidFill>
              </a:rPr>
              <a:pPr/>
              <a:t>57</a:t>
            </a:fld>
            <a:endParaRPr lang="ru-RU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DFDD9BD-E82C-437C-A618-51A9CF925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2901" y="2277671"/>
            <a:ext cx="7428508" cy="314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981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150"/>
              <a:t>Поисковые базы данных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971451" y="1903552"/>
            <a:ext cx="10196435" cy="6870341"/>
          </a:xfrm>
        </p:spPr>
        <p:txBody>
          <a:bodyPr/>
          <a:lstStyle/>
          <a:p>
            <a:r>
              <a:rPr lang="ru-RU" sz="2300" b="1">
                <a:ea typeface="+mn-lt"/>
                <a:cs typeface="+mn-lt"/>
              </a:rPr>
              <a:t>Применение:</a:t>
            </a:r>
            <a:endParaRPr lang="ru-RU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ru-RU" sz="2300">
                <a:ea typeface="+mn-lt"/>
                <a:cs typeface="+mn-lt"/>
              </a:rPr>
              <a:t>быстрый поиск объекта по ключевому слову</a:t>
            </a:r>
          </a:p>
          <a:p>
            <a:pPr marL="342900" indent="-342900">
              <a:buFont typeface="Arial"/>
              <a:buChar char="•"/>
            </a:pPr>
            <a:r>
              <a:rPr lang="ru-RU" sz="2300">
                <a:cs typeface="Arial"/>
              </a:rPr>
              <a:t>изменяемая </a:t>
            </a:r>
            <a:r>
              <a:rPr lang="ru-RU" sz="2300">
                <a:ea typeface="+mn-lt"/>
                <a:cs typeface="+mn-lt"/>
              </a:rPr>
              <a:t>структура данных</a:t>
            </a:r>
          </a:p>
          <a:p>
            <a:pPr marL="342900" indent="-342900">
              <a:buFont typeface="Arial"/>
              <a:buChar char="•"/>
            </a:pPr>
            <a:r>
              <a:rPr lang="ru-RU" sz="2300">
                <a:ea typeface="+mn-lt"/>
                <a:cs typeface="+mn-lt"/>
              </a:rPr>
              <a:t>высокая скорость добавления/изменений данных не требуется</a:t>
            </a:r>
          </a:p>
          <a:p>
            <a:endParaRPr lang="ru-RU" sz="2300">
              <a:ea typeface="+mn-lt"/>
              <a:cs typeface="+mn-lt"/>
            </a:endParaRPr>
          </a:p>
          <a:p>
            <a:r>
              <a:rPr lang="ru-RU" sz="2300">
                <a:ea typeface="+mn-lt"/>
                <a:cs typeface="+mn-lt"/>
              </a:rPr>
              <a:t>Минусы</a:t>
            </a:r>
          </a:p>
          <a:p>
            <a:pPr marL="342900" indent="-342900">
              <a:buFont typeface="Arial"/>
              <a:buChar char="•"/>
            </a:pPr>
            <a:r>
              <a:rPr lang="ru-RU" sz="2300">
                <a:ea typeface="+mn-lt"/>
                <a:cs typeface="+mn-lt"/>
              </a:rPr>
              <a:t>слабая поддержка аналитических запросов (агрегатов)</a:t>
            </a:r>
          </a:p>
          <a:p>
            <a:pPr marL="342900" indent="-342900">
              <a:buFont typeface="Arial"/>
              <a:buChar char="•"/>
            </a:pPr>
            <a:r>
              <a:rPr lang="ru-RU" sz="2300">
                <a:ea typeface="+mn-lt"/>
                <a:cs typeface="+mn-lt"/>
              </a:rPr>
              <a:t>Медленная скорость на небольших объемов данных</a:t>
            </a:r>
          </a:p>
          <a:p>
            <a:pPr marL="342900" indent="-342900">
              <a:buFont typeface="Arial"/>
              <a:buChar char="•"/>
            </a:pPr>
            <a:r>
              <a:rPr lang="ru-RU" sz="2300">
                <a:ea typeface="+mn-lt"/>
                <a:cs typeface="+mn-lt"/>
              </a:rPr>
              <a:t>Обычно запись ведется только </a:t>
            </a:r>
            <a:r>
              <a:rPr lang="ru-RU" sz="2300" err="1">
                <a:ea typeface="+mn-lt"/>
                <a:cs typeface="+mn-lt"/>
              </a:rPr>
              <a:t>батчем</a:t>
            </a:r>
            <a:r>
              <a:rPr lang="ru-RU" sz="2300">
                <a:ea typeface="+mn-lt"/>
                <a:cs typeface="+mn-lt"/>
              </a:rPr>
              <a:t> (пакетом)</a:t>
            </a:r>
          </a:p>
          <a:p>
            <a:endParaRPr lang="ru-RU" sz="2300">
              <a:ea typeface="+mn-lt"/>
              <a:cs typeface="+mn-lt"/>
            </a:endParaRPr>
          </a:p>
          <a:p>
            <a:endParaRPr lang="ru-RU" sz="2300" b="1">
              <a:ea typeface="+mn-lt"/>
              <a:cs typeface="+mn-lt"/>
            </a:endParaRPr>
          </a:p>
          <a:p>
            <a:endParaRPr lang="ru-RU" sz="2300">
              <a:ea typeface="+mn-lt"/>
              <a:cs typeface="+mn-lt"/>
            </a:endParaRPr>
          </a:p>
          <a:p>
            <a:endParaRPr lang="ru-RU" sz="2300">
              <a:cs typeface="Arial" panose="020B0604020202020204"/>
            </a:endParaRPr>
          </a:p>
          <a:p>
            <a:endParaRPr lang="ru-RU" sz="2300">
              <a:cs typeface="Arial" panose="020B0604020202020204"/>
            </a:endParaRPr>
          </a:p>
          <a:p>
            <a:endParaRPr lang="ru-RU" sz="2300" b="1">
              <a:cs typeface="Arial" panose="020B0604020202020204"/>
            </a:endParaRPr>
          </a:p>
          <a:p>
            <a:endParaRPr lang="ru-RU" sz="2346">
              <a:cs typeface="Arial" panose="020B0604020202020204"/>
            </a:endParaRPr>
          </a:p>
          <a:p>
            <a:endParaRPr lang="ru-RU" sz="2346">
              <a:cs typeface="Arial" panose="020B0604020202020204"/>
            </a:endParaRPr>
          </a:p>
          <a:p>
            <a:endParaRPr lang="ru-RU" sz="2346">
              <a:cs typeface="Arial" panose="020B0604020202020204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>
                <a:solidFill>
                  <a:schemeClr val="bg1"/>
                </a:solidFill>
              </a:rPr>
              <a:pPr/>
              <a:t>58</a:t>
            </a:fld>
            <a:endParaRPr lang="ru-RU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C76E36B-BB19-4E52-85D5-3CD54FF47D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3" b="913"/>
          <a:stretch>
            <a:fillRect/>
          </a:stretch>
        </p:blipFill>
        <p:spPr>
          <a:xfrm>
            <a:off x="1392010" y="1597140"/>
            <a:ext cx="4601284" cy="9789202"/>
          </a:xfrm>
          <a:prstGeom prst="roundRect">
            <a:avLst>
              <a:gd name="adj" fmla="val 8381"/>
            </a:avLst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7760B5D3-3A4C-4347-A0CB-86F96760762C}"/>
              </a:ext>
            </a:extLst>
          </p:cNvPr>
          <p:cNvGrpSpPr/>
          <p:nvPr/>
        </p:nvGrpSpPr>
        <p:grpSpPr>
          <a:xfrm>
            <a:off x="14132662" y="1426438"/>
            <a:ext cx="3192593" cy="480477"/>
            <a:chOff x="16785835" y="420549"/>
            <a:chExt cx="4519005" cy="684000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493CD9E9-847D-4AC4-A592-E71F949D2F63}"/>
                </a:ext>
              </a:extLst>
            </p:cNvPr>
            <p:cNvSpPr/>
            <p:nvPr/>
          </p:nvSpPr>
          <p:spPr>
            <a:xfrm>
              <a:off x="16785835" y="420549"/>
              <a:ext cx="4519005" cy="684000"/>
            </a:xfrm>
            <a:prstGeom prst="rect">
              <a:avLst/>
            </a:prstGeom>
            <a:solidFill>
              <a:schemeClr val="accent6"/>
            </a:solidFill>
            <a:ln w="2540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ru-RU" sz="1800"/>
                <a:t>Как и у</a:t>
              </a:r>
              <a:endParaRPr lang="ru-RU"/>
            </a:p>
            <a:p>
              <a:pPr algn="ctr"/>
              <a:r>
                <a:rPr lang="ru-RU" sz="1800"/>
                <a:t> документных СУБД</a:t>
              </a:r>
              <a:endParaRPr lang="ru-RU" sz="2550">
                <a:cs typeface="Arial"/>
              </a:endParaRPr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6169D154-7CD8-4DDA-8BE6-0B7D446BB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25000"/>
            </a:blip>
            <a:stretch>
              <a:fillRect/>
            </a:stretch>
          </p:blipFill>
          <p:spPr>
            <a:xfrm>
              <a:off x="17054853" y="539700"/>
              <a:ext cx="433571" cy="433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06141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150"/>
              <a:t>Поисковые СУБД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165" y="1690004"/>
            <a:ext cx="7988744" cy="6870341"/>
          </a:xfrm>
        </p:spPr>
        <p:txBody>
          <a:bodyPr/>
          <a:lstStyle/>
          <a:p>
            <a:r>
              <a:rPr lang="ru-RU" sz="2300" b="1">
                <a:cs typeface="Arial"/>
              </a:rPr>
              <a:t>Пример реальных задач</a:t>
            </a:r>
            <a:endParaRPr lang="ru-RU" sz="2300">
              <a:cs typeface="Arial"/>
            </a:endParaRPr>
          </a:p>
          <a:p>
            <a:r>
              <a:rPr lang="ru-RU" sz="2300">
                <a:cs typeface="Arial"/>
              </a:rPr>
              <a:t>1. Поиск всех сообщений клиентов в чат, в которых содержится слово "ошибка".</a:t>
            </a:r>
            <a:endParaRPr lang="ru-RU"/>
          </a:p>
          <a:p>
            <a:r>
              <a:rPr lang="ru-RU" sz="2300">
                <a:ea typeface="+mn-lt"/>
                <a:cs typeface="+mn-lt"/>
              </a:rPr>
              <a:t>2. Посчитать количество поисковых запросов, в которых есть слово "</a:t>
            </a:r>
            <a:r>
              <a:rPr lang="ru-RU" sz="2300" err="1">
                <a:ea typeface="+mn-lt"/>
                <a:cs typeface="+mn-lt"/>
              </a:rPr>
              <a:t>apple</a:t>
            </a:r>
            <a:r>
              <a:rPr lang="ru-RU" sz="2300">
                <a:ea typeface="+mn-lt"/>
                <a:cs typeface="+mn-lt"/>
              </a:rPr>
              <a:t>"  но нет слов "</a:t>
            </a:r>
            <a:r>
              <a:rPr lang="ru-RU" sz="2300" err="1">
                <a:ea typeface="+mn-lt"/>
                <a:cs typeface="+mn-lt"/>
              </a:rPr>
              <a:t>phone</a:t>
            </a:r>
            <a:r>
              <a:rPr lang="ru-RU" sz="2300">
                <a:ea typeface="+mn-lt"/>
                <a:cs typeface="+mn-lt"/>
              </a:rPr>
              <a:t>", "</a:t>
            </a:r>
            <a:r>
              <a:rPr lang="ru-RU" sz="2300" err="1">
                <a:ea typeface="+mn-lt"/>
                <a:cs typeface="+mn-lt"/>
              </a:rPr>
              <a:t>macbook</a:t>
            </a:r>
            <a:r>
              <a:rPr lang="ru-RU" sz="2300">
                <a:ea typeface="+mn-lt"/>
                <a:cs typeface="+mn-lt"/>
              </a:rPr>
              <a:t>" и </a:t>
            </a:r>
            <a:r>
              <a:rPr lang="ru-RU" sz="2300" err="1">
                <a:ea typeface="+mn-lt"/>
                <a:cs typeface="+mn-lt"/>
              </a:rPr>
              <a:t>тд</a:t>
            </a:r>
            <a:r>
              <a:rPr lang="ru-RU" sz="2300">
                <a:ea typeface="+mn-lt"/>
                <a:cs typeface="+mn-lt"/>
              </a:rPr>
              <a:t>.</a:t>
            </a:r>
          </a:p>
          <a:p>
            <a:endParaRPr lang="ru-RU" sz="2300">
              <a:cs typeface="Arial" panose="020B0604020202020204"/>
            </a:endParaRPr>
          </a:p>
          <a:p>
            <a:endParaRPr lang="ru-RU" sz="2300">
              <a:ea typeface="+mn-lt"/>
              <a:cs typeface="+mn-lt"/>
            </a:endParaRPr>
          </a:p>
          <a:p>
            <a:r>
              <a:rPr lang="ru-RU" sz="2300" b="1">
                <a:ea typeface="+mn-lt"/>
                <a:cs typeface="+mn-lt"/>
              </a:rPr>
              <a:t>Примеры:</a:t>
            </a:r>
            <a:endParaRPr lang="en-US" sz="2300">
              <a:ea typeface="+mn-lt"/>
              <a:cs typeface="+mn-lt"/>
            </a:endParaRPr>
          </a:p>
          <a:p>
            <a:r>
              <a:rPr lang="ru-RU" sz="2300">
                <a:ea typeface="+mn-lt"/>
                <a:cs typeface="+mn-lt"/>
              </a:rPr>
              <a:t>  - </a:t>
            </a:r>
            <a:r>
              <a:rPr lang="ru-RU" sz="2300" err="1">
                <a:ea typeface="+mn-lt"/>
                <a:cs typeface="+mn-lt"/>
              </a:rPr>
              <a:t>Elastic</a:t>
            </a:r>
          </a:p>
          <a:p>
            <a:r>
              <a:rPr lang="ru-RU" sz="2300">
                <a:ea typeface="+mn-lt"/>
                <a:cs typeface="+mn-lt"/>
              </a:rPr>
              <a:t>  - </a:t>
            </a:r>
            <a:r>
              <a:rPr lang="ru-RU" sz="2300" err="1">
                <a:ea typeface="+mn-lt"/>
                <a:cs typeface="+mn-lt"/>
              </a:rPr>
              <a:t>Splunk</a:t>
            </a:r>
            <a:endParaRPr lang="ru-RU" err="1">
              <a:ea typeface="+mn-lt"/>
              <a:cs typeface="+mn-lt"/>
            </a:endParaRPr>
          </a:p>
          <a:p>
            <a:r>
              <a:rPr lang="ru-RU" sz="2300">
                <a:cs typeface="Arial"/>
              </a:rPr>
              <a:t>  - </a:t>
            </a:r>
            <a:r>
              <a:rPr lang="ru-RU" sz="2300" err="1">
                <a:cs typeface="Arial"/>
              </a:rPr>
              <a:t>Graylog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>
                <a:solidFill>
                  <a:schemeClr val="bg1"/>
                </a:solidFill>
              </a:rPr>
              <a:pPr/>
              <a:t>59</a:t>
            </a:fld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582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Пример №1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7310969" cy="6189663"/>
          </a:xfrm>
        </p:spPr>
        <p:txBody>
          <a:bodyPr/>
          <a:lstStyle/>
          <a:p>
            <a:r>
              <a:rPr lang="ru-RU">
                <a:cs typeface="Arial"/>
              </a:rPr>
              <a:t>Любое приложение (допустим интернет-банк) хранит у себя пользовательские данные, чтобы при логине показывать нужную информацию</a:t>
            </a:r>
          </a:p>
          <a:p>
            <a:pPr marL="539750" lvl="2" indent="-539750">
              <a:buClr>
                <a:srgbClr val="000000"/>
              </a:buClr>
            </a:pPr>
            <a:r>
              <a:rPr lang="ru-RU"/>
              <a:t>Список карт</a:t>
            </a:r>
            <a:endParaRPr lang="ru-RU">
              <a:cs typeface="Arial"/>
            </a:endParaRPr>
          </a:p>
          <a:p>
            <a:pPr marL="539750" lvl="2" indent="-539750">
              <a:buClr>
                <a:srgbClr val="000000"/>
              </a:buClr>
            </a:pPr>
            <a:r>
              <a:rPr lang="ru-RU"/>
              <a:t>Пользовательский аватар</a:t>
            </a:r>
            <a:endParaRPr lang="ru-RU">
              <a:cs typeface="Arial"/>
            </a:endParaRPr>
          </a:p>
          <a:p>
            <a:pPr marL="539750" lvl="2" indent="-539750">
              <a:buClr>
                <a:srgbClr val="000000"/>
              </a:buClr>
            </a:pPr>
            <a:r>
              <a:rPr lang="ru-RU"/>
              <a:t>Историю покупок</a:t>
            </a:r>
            <a:endParaRPr lang="ru-RU">
              <a:cs typeface="Arial" panose="020B0604020202020204"/>
            </a:endParaRPr>
          </a:p>
          <a:p>
            <a:pPr marL="0" lvl="2" indent="0">
              <a:buClr>
                <a:srgbClr val="000000"/>
              </a:buClr>
              <a:buNone/>
            </a:pPr>
            <a:endParaRPr lang="ru-RU">
              <a:cs typeface="Arial" panose="020B0604020202020204"/>
            </a:endParaRPr>
          </a:p>
          <a:p>
            <a:pPr marL="539750" lvl="2" indent="-539750"/>
            <a:endParaRPr lang="ru-RU">
              <a:cs typeface="Arial" panose="020B0604020202020204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6</a:t>
            </a:fld>
            <a:endParaRPr lang="ru-RU"/>
          </a:p>
        </p:txBody>
      </p:sp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CFFFD0C-4E72-4032-A49E-BCD7F1D90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492" y="2300041"/>
            <a:ext cx="5733317" cy="618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5434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150"/>
              <a:t>Иерархические СУБД</a:t>
            </a:r>
            <a:endParaRPr lang="ru-RU" sz="4150">
              <a:cs typeface="Arial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165" y="1690004"/>
            <a:ext cx="8741123" cy="6870341"/>
          </a:xfrm>
        </p:spPr>
        <p:txBody>
          <a:bodyPr/>
          <a:lstStyle/>
          <a:p>
            <a:r>
              <a:rPr lang="ru-RU" sz="2300" b="1">
                <a:ea typeface="+mn-lt"/>
                <a:cs typeface="+mn-lt"/>
              </a:rPr>
              <a:t>Из чего состоят</a:t>
            </a:r>
            <a:endParaRPr lang="ru-RU" err="1"/>
          </a:p>
          <a:p>
            <a:r>
              <a:rPr lang="ru-RU" sz="2300">
                <a:ea typeface="+mn-lt"/>
                <a:cs typeface="+mn-lt"/>
              </a:rPr>
              <a:t>Данные в виде древовидной структуры.</a:t>
            </a:r>
            <a:endParaRPr lang="ru-RU" sz="2300">
              <a:cs typeface="Arial"/>
            </a:endParaRPr>
          </a:p>
          <a:p>
            <a:r>
              <a:rPr lang="ru-RU" sz="2300">
                <a:ea typeface="+mn-lt"/>
                <a:cs typeface="+mn-lt"/>
              </a:rPr>
              <a:t>Дерево - связный граф без циклов, с выбранным корнем.</a:t>
            </a:r>
          </a:p>
          <a:p>
            <a:endParaRPr lang="ru-RU" sz="2300">
              <a:ea typeface="+mn-lt"/>
              <a:cs typeface="+mn-lt"/>
            </a:endParaRPr>
          </a:p>
          <a:p>
            <a:endParaRPr lang="ru-RU" sz="2300">
              <a:ea typeface="+mn-lt"/>
              <a:cs typeface="+mn-lt"/>
            </a:endParaRPr>
          </a:p>
          <a:p>
            <a:r>
              <a:rPr lang="ru-RU" sz="2300" b="1">
                <a:ea typeface="+mn-lt"/>
                <a:cs typeface="+mn-lt"/>
              </a:rPr>
              <a:t>Где можно встретить</a:t>
            </a:r>
            <a:endParaRPr lang="en-US" sz="2300">
              <a:ea typeface="+mn-lt"/>
              <a:cs typeface="+mn-lt"/>
            </a:endParaRPr>
          </a:p>
          <a:p>
            <a:r>
              <a:rPr lang="ru-RU" sz="2300">
                <a:ea typeface="+mn-lt"/>
                <a:cs typeface="+mn-lt"/>
              </a:rPr>
              <a:t>Сейчас уже почти не используются, такие данные складываются в реляционную модель. Раньше было несколько популярных от IBM (первые появились в 1968г).</a:t>
            </a:r>
          </a:p>
          <a:p>
            <a:endParaRPr lang="ru-RU" sz="2346">
              <a:ea typeface="+mn-lt"/>
              <a:cs typeface="+mn-lt"/>
            </a:endParaRPr>
          </a:p>
          <a:p>
            <a:endParaRPr lang="ru-RU" sz="2346">
              <a:ea typeface="+mn-lt"/>
              <a:cs typeface="+mn-lt"/>
            </a:endParaRPr>
          </a:p>
          <a:p>
            <a:endParaRPr lang="ru-RU" sz="2346">
              <a:cs typeface="Arial" panose="020B0604020202020204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>
                <a:solidFill>
                  <a:schemeClr val="bg1"/>
                </a:solidFill>
              </a:rPr>
              <a:pPr/>
              <a:t>60</a:t>
            </a:fld>
            <a:endParaRPr lang="ru-RU">
              <a:solidFill>
                <a:schemeClr val="bg1"/>
              </a:solidFill>
            </a:endParaRPr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5F70B6C3-E016-4D8F-B169-3C2901874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6648" y="2134379"/>
            <a:ext cx="4419781" cy="367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9825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150"/>
              <a:t>Иерархические СУБД</a:t>
            </a:r>
            <a:endParaRPr lang="ru-RU" sz="4150">
              <a:cs typeface="Arial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165" y="1690004"/>
            <a:ext cx="7209870" cy="6870341"/>
          </a:xfrm>
        </p:spPr>
        <p:txBody>
          <a:bodyPr/>
          <a:lstStyle/>
          <a:p>
            <a:r>
              <a:rPr lang="ru-RU" sz="2300" b="1">
                <a:ea typeface="+mn-lt"/>
                <a:cs typeface="+mn-lt"/>
              </a:rPr>
              <a:t>Типичные задачи</a:t>
            </a:r>
          </a:p>
          <a:p>
            <a:r>
              <a:rPr lang="ru-RU" sz="2300" b="1">
                <a:ea typeface="+mn-lt"/>
                <a:cs typeface="+mn-lt"/>
              </a:rPr>
              <a:t> - </a:t>
            </a:r>
            <a:r>
              <a:rPr lang="ru-RU" sz="2300">
                <a:ea typeface="+mn-lt"/>
                <a:cs typeface="+mn-lt"/>
              </a:rPr>
              <a:t>Хранить структуру категорий товаров</a:t>
            </a:r>
          </a:p>
          <a:p>
            <a:r>
              <a:rPr lang="ru-RU" sz="2300">
                <a:ea typeface="+mn-lt"/>
                <a:cs typeface="+mn-lt"/>
              </a:rPr>
              <a:t> - Находить верхнеуровневые категории</a:t>
            </a:r>
          </a:p>
          <a:p>
            <a:endParaRPr lang="ru-RU" sz="2300">
              <a:ea typeface="+mn-lt"/>
              <a:cs typeface="+mn-lt"/>
            </a:endParaRPr>
          </a:p>
          <a:p>
            <a:r>
              <a:rPr lang="ru-RU" sz="2300" b="1">
                <a:ea typeface="+mn-lt"/>
                <a:cs typeface="+mn-lt"/>
              </a:rPr>
              <a:t>Зачем отдельная структура </a:t>
            </a:r>
            <a:endParaRPr lang="en-US" sz="2300">
              <a:ea typeface="+mn-lt"/>
              <a:cs typeface="+mn-lt"/>
            </a:endParaRPr>
          </a:p>
          <a:p>
            <a:r>
              <a:rPr lang="ru-RU" sz="2300">
                <a:ea typeface="+mn-lt"/>
                <a:cs typeface="+mn-lt"/>
              </a:rPr>
              <a:t>Построить иерархию с других БД можно, но обычно сложно. И это не очень оптимально с точки зрения ресурсов.</a:t>
            </a:r>
          </a:p>
          <a:p>
            <a:endParaRPr lang="ru-RU" sz="2300">
              <a:ea typeface="+mn-lt"/>
              <a:cs typeface="+mn-lt"/>
            </a:endParaRPr>
          </a:p>
          <a:p>
            <a:r>
              <a:rPr lang="ru-RU" sz="2300">
                <a:ea typeface="+mn-lt"/>
                <a:cs typeface="+mn-lt"/>
              </a:rPr>
              <a:t>Алгоритмы на графах (поиск в ширину и поиск в глубину) хорошо решаются на таких СУБД.</a:t>
            </a:r>
          </a:p>
          <a:p>
            <a:endParaRPr lang="ru-RU" sz="2346">
              <a:cs typeface="Arial" panose="020B0604020202020204"/>
            </a:endParaRPr>
          </a:p>
          <a:p>
            <a:endParaRPr lang="ru-RU" sz="2346">
              <a:cs typeface="Arial" panose="020B0604020202020204"/>
            </a:endParaRPr>
          </a:p>
          <a:p>
            <a:endParaRPr lang="ru-RU" sz="2346">
              <a:cs typeface="Arial" panose="020B0604020202020204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>
                <a:solidFill>
                  <a:schemeClr val="bg1"/>
                </a:solidFill>
              </a:rPr>
              <a:pPr/>
              <a:t>61</a:t>
            </a:fld>
            <a:endParaRPr lang="ru-RU">
              <a:solidFill>
                <a:schemeClr val="bg1"/>
              </a:solidFill>
            </a:endParaRPr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65636EA4-EC0A-4105-A8F4-BDEE065B0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462" y="1948157"/>
            <a:ext cx="5795640" cy="2460463"/>
          </a:xfrm>
          <a:prstGeom prst="rect">
            <a:avLst/>
          </a:prstGeom>
        </p:spPr>
      </p:pic>
      <p:pic>
        <p:nvPicPr>
          <p:cNvPr id="8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BCA12F6-B6E7-4828-8BDB-E8BF831F9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462" y="5025784"/>
            <a:ext cx="6001178" cy="288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327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150"/>
              <a:t>Другие типы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165" y="1690004"/>
            <a:ext cx="7988744" cy="6870341"/>
          </a:xfrm>
        </p:spPr>
        <p:txBody>
          <a:bodyPr/>
          <a:lstStyle/>
          <a:p>
            <a:endParaRPr lang="ru-RU" sz="2300">
              <a:cs typeface="Arial"/>
            </a:endParaRPr>
          </a:p>
          <a:p>
            <a:r>
              <a:rPr lang="ru-RU" sz="2300" b="1">
                <a:ea typeface="+mn-lt"/>
                <a:cs typeface="+mn-lt"/>
              </a:rPr>
              <a:t>Мы разобрали далеко не все:</a:t>
            </a:r>
            <a:endParaRPr lang="en-US" sz="2300">
              <a:ea typeface="+mn-lt"/>
              <a:cs typeface="+mn-lt"/>
            </a:endParaRPr>
          </a:p>
          <a:p>
            <a:r>
              <a:rPr lang="ru-RU" sz="2300">
                <a:ea typeface="+mn-lt"/>
                <a:cs typeface="+mn-lt"/>
              </a:rPr>
              <a:t>  - Объектные</a:t>
            </a:r>
            <a:endParaRPr lang="ru-RU">
              <a:ea typeface="+mn-lt"/>
              <a:cs typeface="+mn-lt"/>
            </a:endParaRPr>
          </a:p>
          <a:p>
            <a:r>
              <a:rPr lang="ru-RU" sz="2300">
                <a:ea typeface="+mn-lt"/>
                <a:cs typeface="+mn-lt"/>
              </a:rPr>
              <a:t>  - Объектно-реляционные</a:t>
            </a:r>
          </a:p>
          <a:p>
            <a:r>
              <a:rPr lang="ru-RU" sz="2300">
                <a:cs typeface="Arial"/>
              </a:rPr>
              <a:t>  - Функциональные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>
                <a:solidFill>
                  <a:schemeClr val="bg1"/>
                </a:solidFill>
              </a:rPr>
              <a:pPr/>
              <a:t>62</a:t>
            </a:fld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8526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17337088" cy="9752013"/>
          </a:xfrm>
          <a:prstGeom prst="rect">
            <a:avLst/>
          </a:prstGeom>
          <a:solidFill>
            <a:srgbClr val="31C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-86972" y="4017135"/>
            <a:ext cx="17424000" cy="1074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FFFF"/>
              </a:solidFill>
            </a:endParaRPr>
          </a:p>
        </p:txBody>
      </p:sp>
      <p:sp>
        <p:nvSpPr>
          <p:cNvPr id="4" name="Текст 3"/>
          <p:cNvSpPr txBox="1">
            <a:spLocks/>
          </p:cNvSpPr>
          <p:nvPr/>
        </p:nvSpPr>
        <p:spPr>
          <a:xfrm>
            <a:off x="2412000" y="2298699"/>
            <a:ext cx="11298237" cy="6189664"/>
          </a:xfrm>
          <a:prstGeom prst="rect">
            <a:avLst/>
          </a:prstGeom>
        </p:spPr>
        <p:txBody>
          <a:bodyPr vert="horz" lIns="0" tIns="10800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>
                <a:solidFill>
                  <a:schemeClr val="bg1"/>
                </a:solidFill>
                <a:cs typeface="Arial"/>
              </a:rPr>
              <a:t>Что такое БД</a:t>
            </a:r>
            <a:endParaRPr lang="ru-RU">
              <a:solidFill>
                <a:schemeClr val="bg1"/>
              </a:solidFill>
              <a:cs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>
                <a:solidFill>
                  <a:schemeClr val="bg1"/>
                </a:solidFill>
              </a:rPr>
              <a:t>Зачем нужны СУБД</a:t>
            </a:r>
            <a:endParaRPr lang="ru-RU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3200">
                <a:cs typeface="Arial"/>
              </a:rPr>
              <a:t>Реляционные СУБД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ru-RU" sz="3200">
              <a:solidFill>
                <a:schemeClr val="bg1"/>
              </a:solidFill>
            </a:endParaRPr>
          </a:p>
          <a:p>
            <a:r>
              <a:rPr lang="ru-RU" sz="3200">
                <a:solidFill>
                  <a:schemeClr val="bg1"/>
                </a:solidFill>
                <a:ea typeface="+mn-lt"/>
                <a:cs typeface="+mn-lt"/>
              </a:rPr>
              <a:t>Как устроены БД</a:t>
            </a:r>
          </a:p>
          <a:p>
            <a:pPr>
              <a:buClr>
                <a:srgbClr val="195FF6"/>
              </a:buClr>
            </a:pPr>
            <a:endParaRPr lang="en-US" sz="3200">
              <a:solidFill>
                <a:schemeClr val="bg1"/>
              </a:solidFill>
              <a:cs typeface="Arial"/>
            </a:endParaRPr>
          </a:p>
          <a:p>
            <a:pPr>
              <a:buClr>
                <a:srgbClr val="195FF6"/>
              </a:buClr>
            </a:pPr>
            <a:endParaRPr lang="ru-RU" sz="3200">
              <a:solidFill>
                <a:schemeClr val="bg1"/>
              </a:solidFill>
              <a:cs typeface="Arial"/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2412000" y="574676"/>
            <a:ext cx="11298237" cy="113506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Agenda</a:t>
            </a:r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7508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150"/>
              <a:t>Реляционные СУБД</a:t>
            </a:r>
            <a:endParaRPr lang="ru-RU" sz="4150">
              <a:cs typeface="Arial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165" y="1690004"/>
            <a:ext cx="6018442" cy="6870341"/>
          </a:xfrm>
        </p:spPr>
        <p:txBody>
          <a:bodyPr/>
          <a:lstStyle/>
          <a:p>
            <a:r>
              <a:rPr lang="ru-RU" sz="2300" b="1">
                <a:cs typeface="Arial"/>
              </a:rPr>
              <a:t>Для чего нужны</a:t>
            </a:r>
          </a:p>
          <a:p>
            <a:r>
              <a:rPr lang="ru-RU" sz="2300">
                <a:ea typeface="+mn-lt"/>
                <a:cs typeface="+mn-lt"/>
              </a:rPr>
              <a:t>Для хранения и обработки связанных табличных данных.</a:t>
            </a:r>
          </a:p>
          <a:p>
            <a:endParaRPr lang="ru-RU" sz="2300">
              <a:ea typeface="+mn-lt"/>
              <a:cs typeface="+mn-lt"/>
            </a:endParaRPr>
          </a:p>
          <a:p>
            <a:r>
              <a:rPr lang="ru-RU" sz="2300" b="1">
                <a:ea typeface="+mn-lt"/>
                <a:cs typeface="+mn-lt"/>
              </a:rPr>
              <a:t>Где можно встретить</a:t>
            </a:r>
            <a:endParaRPr lang="en-US" sz="2300">
              <a:ea typeface="+mn-lt"/>
              <a:cs typeface="+mn-lt"/>
            </a:endParaRPr>
          </a:p>
          <a:p>
            <a:r>
              <a:rPr lang="ru-RU" sz="2300">
                <a:ea typeface="+mn-lt"/>
                <a:cs typeface="+mn-lt"/>
              </a:rPr>
              <a:t>Абсолютное большинство используемых таблиц - реляционные. </a:t>
            </a:r>
          </a:p>
          <a:p>
            <a:r>
              <a:rPr lang="ru-RU" sz="2300">
                <a:ea typeface="+mn-lt"/>
                <a:cs typeface="+mn-lt"/>
              </a:rPr>
              <a:t>Это связано с тем, что остальные типы данных можно представить в виде табличных. </a:t>
            </a:r>
          </a:p>
          <a:p>
            <a:r>
              <a:rPr lang="ru-RU" sz="2300">
                <a:ea typeface="+mn-lt"/>
                <a:cs typeface="+mn-lt"/>
              </a:rPr>
              <a:t>Также - они поддерживают большое количество настроек, благодаря которым их можно адаптировать под задачи других БД.</a:t>
            </a:r>
          </a:p>
          <a:p>
            <a:endParaRPr lang="ru-RU" sz="2346">
              <a:ea typeface="+mn-lt"/>
              <a:cs typeface="+mn-lt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>
                <a:solidFill>
                  <a:schemeClr val="bg1"/>
                </a:solidFill>
              </a:rPr>
              <a:pPr/>
              <a:t>64</a:t>
            </a:fld>
            <a:endParaRPr lang="ru-RU">
              <a:solidFill>
                <a:schemeClr val="bg1"/>
              </a:solidFill>
            </a:endParaRPr>
          </a:p>
        </p:txBody>
      </p:sp>
      <p:pic>
        <p:nvPicPr>
          <p:cNvPr id="6" name="Рисунок 6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3B11BCB9-F4F6-4421-9614-6E658F3AB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259" y="1737908"/>
            <a:ext cx="8950641" cy="358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045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150">
                <a:cs typeface="Arial"/>
              </a:rPr>
              <a:t>Реляционные СУБД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9343379" y="2227827"/>
            <a:ext cx="7157895" cy="6870341"/>
          </a:xfrm>
        </p:spPr>
        <p:txBody>
          <a:bodyPr/>
          <a:lstStyle/>
          <a:p>
            <a:endParaRPr lang="ru-RU" sz="2300" b="1">
              <a:ea typeface="+mn-lt"/>
              <a:cs typeface="+mn-lt"/>
            </a:endParaRPr>
          </a:p>
          <a:p>
            <a:r>
              <a:rPr lang="ru-RU" sz="2300">
                <a:ea typeface="+mn-lt"/>
                <a:cs typeface="+mn-lt"/>
              </a:rPr>
              <a:t>Главная особенность - это поддержка связей между таблицами, и настройка ограничений.</a:t>
            </a:r>
          </a:p>
          <a:p>
            <a:endParaRPr lang="ru-RU" sz="2300">
              <a:ea typeface="+mn-lt"/>
              <a:cs typeface="+mn-lt"/>
            </a:endParaRPr>
          </a:p>
          <a:p>
            <a:r>
              <a:rPr lang="ru-RU" sz="2300">
                <a:ea typeface="+mn-lt"/>
                <a:cs typeface="+mn-lt"/>
              </a:rPr>
              <a:t>Т.е. все имеющиеся данные мы "умным" способом разделяем на множество таблиц, при этом таблицы не независимы друг от друга.</a:t>
            </a:r>
          </a:p>
          <a:p>
            <a:endParaRPr lang="ru-RU" sz="2300">
              <a:ea typeface="+mn-lt"/>
              <a:cs typeface="+mn-lt"/>
            </a:endParaRPr>
          </a:p>
          <a:p>
            <a:endParaRPr lang="ru-RU" sz="2300" b="1">
              <a:cs typeface="Arial" panose="020B0604020202020204"/>
            </a:endParaRPr>
          </a:p>
          <a:p>
            <a:endParaRPr lang="ru-RU" sz="2300">
              <a:cs typeface="Arial" panose="020B0604020202020204"/>
            </a:endParaRPr>
          </a:p>
          <a:p>
            <a:endParaRPr lang="ru-RU" sz="2300">
              <a:cs typeface="Arial" panose="020B0604020202020204"/>
            </a:endParaRPr>
          </a:p>
          <a:p>
            <a:endParaRPr lang="ru-RU" sz="2300">
              <a:cs typeface="Arial" panose="020B0604020202020204"/>
            </a:endParaRPr>
          </a:p>
          <a:p>
            <a:endParaRPr lang="ru-RU" sz="2300" b="1">
              <a:cs typeface="Arial" panose="020B0604020202020204"/>
            </a:endParaRPr>
          </a:p>
          <a:p>
            <a:endParaRPr lang="ru-RU" sz="2346">
              <a:cs typeface="Arial" panose="020B0604020202020204"/>
            </a:endParaRPr>
          </a:p>
          <a:p>
            <a:endParaRPr lang="ru-RU" sz="2346">
              <a:cs typeface="Arial" panose="020B0604020202020204"/>
            </a:endParaRPr>
          </a:p>
          <a:p>
            <a:endParaRPr lang="ru-RU" sz="2346">
              <a:cs typeface="Arial" panose="020B0604020202020204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>
                <a:solidFill>
                  <a:schemeClr val="bg1"/>
                </a:solidFill>
              </a:rPr>
              <a:pPr/>
              <a:t>65</a:t>
            </a:fld>
            <a:endParaRPr lang="ru-RU">
              <a:solidFill>
                <a:schemeClr val="bg1"/>
              </a:solidFill>
            </a:endParaRP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7760B5D3-3A4C-4347-A0CB-86F96760762C}"/>
              </a:ext>
            </a:extLst>
          </p:cNvPr>
          <p:cNvGrpSpPr/>
          <p:nvPr/>
        </p:nvGrpSpPr>
        <p:grpSpPr>
          <a:xfrm>
            <a:off x="3881" y="1853532"/>
            <a:ext cx="3524933" cy="480477"/>
            <a:chOff x="16942513" y="420549"/>
            <a:chExt cx="4519005" cy="684000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493CD9E9-847D-4AC4-A592-E71F949D2F63}"/>
                </a:ext>
              </a:extLst>
            </p:cNvPr>
            <p:cNvSpPr/>
            <p:nvPr/>
          </p:nvSpPr>
          <p:spPr>
            <a:xfrm>
              <a:off x="16942513" y="420549"/>
              <a:ext cx="4519005" cy="684000"/>
            </a:xfrm>
            <a:prstGeom prst="rect">
              <a:avLst/>
            </a:prstGeom>
            <a:solidFill>
              <a:schemeClr val="accent6"/>
            </a:solidFill>
            <a:ln w="2540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ru-RU" sz="1800">
                  <a:cs typeface="Arial"/>
                </a:rPr>
                <a:t>Пример связи таблиц</a:t>
              </a:r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6169D154-7CD8-4DDA-8BE6-0B7D446BB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25000"/>
            </a:blip>
            <a:stretch>
              <a:fillRect/>
            </a:stretch>
          </p:blipFill>
          <p:spPr>
            <a:xfrm>
              <a:off x="17054853" y="539700"/>
              <a:ext cx="433571" cy="433571"/>
            </a:xfrm>
            <a:prstGeom prst="rect">
              <a:avLst/>
            </a:prstGeom>
          </p:spPr>
        </p:pic>
      </p:grpSp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D1ECA49A-D455-43E5-81E6-654159E93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874" y="2740982"/>
            <a:ext cx="7205109" cy="475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921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Типы данных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66</a:t>
            </a:fld>
            <a:endParaRPr lang="ru-RU"/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40EC17C3-EC40-4707-87EC-DCEF42A83408}"/>
              </a:ext>
            </a:extLst>
          </p:cNvPr>
          <p:cNvSpPr txBox="1">
            <a:spLocks/>
          </p:cNvSpPr>
          <p:nvPr/>
        </p:nvSpPr>
        <p:spPr>
          <a:xfrm>
            <a:off x="1074475" y="1446478"/>
            <a:ext cx="7880694" cy="618966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ru-RU" dirty="0">
                <a:cs typeface="Arial"/>
              </a:rPr>
              <a:t>Можно ли хранить такую таблица в реляционной СУБД:</a:t>
            </a:r>
            <a:endParaRPr lang="ru-RU" dirty="0"/>
          </a:p>
        </p:txBody>
      </p:sp>
      <p:pic>
        <p:nvPicPr>
          <p:cNvPr id="5" name="Рисунок 5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D7D826C9-1B48-4E6B-8C4A-60FE90C0E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634" y="3065649"/>
            <a:ext cx="2742254" cy="361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87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Типы данных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67</a:t>
            </a:fld>
            <a:endParaRPr lang="ru-RU"/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40EC17C3-EC40-4707-87EC-DCEF42A83408}"/>
              </a:ext>
            </a:extLst>
          </p:cNvPr>
          <p:cNvSpPr txBox="1">
            <a:spLocks/>
          </p:cNvSpPr>
          <p:nvPr/>
        </p:nvSpPr>
        <p:spPr>
          <a:xfrm>
            <a:off x="1074475" y="1446478"/>
            <a:ext cx="7880694" cy="618966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ru-RU" dirty="0">
                <a:cs typeface="Arial"/>
              </a:rPr>
              <a:t>Вот так проще:</a:t>
            </a:r>
          </a:p>
        </p:txBody>
      </p:sp>
      <p:pic>
        <p:nvPicPr>
          <p:cNvPr id="6" name="Рисунок 6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C3FD324E-0A99-4ED1-81E5-D640919AD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063" y="3127194"/>
            <a:ext cx="2742615" cy="362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253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Каждая колонка имеет свой тип!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32918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Типы данных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69</a:t>
            </a:fld>
            <a:endParaRPr lang="ru-RU"/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40EC17C3-EC40-4707-87EC-DCEF42A83408}"/>
              </a:ext>
            </a:extLst>
          </p:cNvPr>
          <p:cNvSpPr txBox="1">
            <a:spLocks/>
          </p:cNvSpPr>
          <p:nvPr/>
        </p:nvSpPr>
        <p:spPr>
          <a:xfrm>
            <a:off x="1074475" y="1446478"/>
            <a:ext cx="7880694" cy="618966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ru-RU" dirty="0">
                <a:cs typeface="Arial"/>
              </a:rPr>
              <a:t>А есть ли тут проблема:</a:t>
            </a:r>
            <a:endParaRPr lang="ru-RU" dirty="0"/>
          </a:p>
        </p:txBody>
      </p:sp>
      <p:pic>
        <p:nvPicPr>
          <p:cNvPr id="5" name="Рисунок 6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1D30BF66-E23E-43D6-A2C4-79DE3AAD1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741" y="2368520"/>
            <a:ext cx="4260046" cy="569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06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Пример №2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7310969" cy="6189663"/>
          </a:xfrm>
        </p:spPr>
        <p:txBody>
          <a:bodyPr/>
          <a:lstStyle/>
          <a:p>
            <a:r>
              <a:rPr lang="ru-RU">
                <a:cs typeface="Arial"/>
              </a:rPr>
              <a:t>Когда мы записываем действия пользователя (</a:t>
            </a:r>
            <a:r>
              <a:rPr lang="ru-RU" err="1">
                <a:cs typeface="Arial"/>
              </a:rPr>
              <a:t>кликстрим</a:t>
            </a:r>
            <a:r>
              <a:rPr lang="ru-RU">
                <a:cs typeface="Arial"/>
              </a:rPr>
              <a:t>), мы также их храним в БД для дальнейшего анализа.</a:t>
            </a:r>
          </a:p>
          <a:p>
            <a:pPr marL="0" lvl="2" indent="0">
              <a:buClr>
                <a:srgbClr val="000000"/>
              </a:buClr>
              <a:buNone/>
            </a:pPr>
            <a:endParaRPr lang="ru-RU">
              <a:cs typeface="Arial"/>
            </a:endParaRPr>
          </a:p>
          <a:p>
            <a:pPr marL="539750" lvl="2" indent="-539750">
              <a:buClr>
                <a:srgbClr val="000000"/>
              </a:buClr>
            </a:pPr>
            <a:endParaRPr lang="ru-RU"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7</a:t>
            </a:fld>
            <a:endParaRPr lang="ru-RU"/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C045C05E-01B2-494F-837A-3B78A5002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6434" y="2309884"/>
            <a:ext cx="4997420" cy="513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475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Типы данных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70</a:t>
            </a:fld>
            <a:endParaRPr lang="ru-RU"/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40EC17C3-EC40-4707-87EC-DCEF42A83408}"/>
              </a:ext>
            </a:extLst>
          </p:cNvPr>
          <p:cNvSpPr txBox="1">
            <a:spLocks/>
          </p:cNvSpPr>
          <p:nvPr/>
        </p:nvSpPr>
        <p:spPr>
          <a:xfrm>
            <a:off x="1082728" y="1778662"/>
            <a:ext cx="14210988" cy="618966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ru-RU" dirty="0">
                <a:cs typeface="Arial"/>
              </a:rPr>
              <a:t>Тип данных колонок выбирает пользователь на этапе создания таблицы из представленных в СУБД.</a:t>
            </a:r>
            <a:endParaRPr lang="ru-RU" dirty="0"/>
          </a:p>
          <a:p>
            <a:pPr marL="0" lvl="2" indent="0">
              <a:buNone/>
            </a:pPr>
            <a:endParaRPr lang="ru-RU" dirty="0">
              <a:cs typeface="Arial"/>
            </a:endParaRPr>
          </a:p>
          <a:p>
            <a:pPr marL="0" lvl="2" indent="0">
              <a:buNone/>
            </a:pPr>
            <a:r>
              <a:rPr lang="ru-RU" dirty="0">
                <a:cs typeface="Arial"/>
              </a:rPr>
              <a:t>Есть стандартные типы данных, поддерживаемые большинством БД, но и есть и редкие:</a:t>
            </a:r>
          </a:p>
          <a:p>
            <a:pPr marL="0" lvl="2" indent="0">
              <a:buNone/>
            </a:pPr>
            <a:r>
              <a:rPr lang="ru-RU" dirty="0">
                <a:cs typeface="Arial"/>
              </a:rPr>
              <a:t> - JSON</a:t>
            </a:r>
          </a:p>
          <a:p>
            <a:pPr marL="0" lvl="2" indent="0">
              <a:buNone/>
            </a:pPr>
            <a:r>
              <a:rPr lang="ru-RU" dirty="0">
                <a:cs typeface="Arial"/>
              </a:rPr>
              <a:t> - Даты до нашей эры</a:t>
            </a:r>
          </a:p>
          <a:p>
            <a:pPr marL="0" lvl="2" indent="0">
              <a:buNone/>
            </a:pPr>
            <a:r>
              <a:rPr lang="ru-RU" dirty="0">
                <a:cs typeface="Arial"/>
              </a:rPr>
              <a:t> - Географические</a:t>
            </a:r>
          </a:p>
          <a:p>
            <a:pPr marL="0" lvl="2" indent="0">
              <a:buNone/>
            </a:pPr>
            <a:r>
              <a:rPr lang="ru-RU" dirty="0">
                <a:cs typeface="Arial"/>
              </a:rPr>
              <a:t> - Бинарные</a:t>
            </a:r>
          </a:p>
          <a:p>
            <a:pPr marL="0" lvl="2" indent="0">
              <a:buNone/>
            </a:pPr>
            <a:r>
              <a:rPr lang="ru-RU" dirty="0">
                <a:cs typeface="Arial"/>
              </a:rPr>
              <a:t> - Массивы</a:t>
            </a:r>
          </a:p>
          <a:p>
            <a:pPr marL="0" lvl="2" indent="0">
              <a:buNone/>
            </a:pPr>
            <a:endParaRPr lang="ru-RU" dirty="0">
              <a:cs typeface="Arial"/>
            </a:endParaRPr>
          </a:p>
          <a:p>
            <a:pPr marL="0" lvl="2" indent="0">
              <a:buNone/>
            </a:pPr>
            <a:r>
              <a:rPr lang="ru-RU" dirty="0">
                <a:cs typeface="Arial"/>
              </a:rPr>
              <a:t>Во многих СУБД можно сделать свой составной тип</a:t>
            </a:r>
          </a:p>
          <a:p>
            <a:pPr marL="0" lvl="2" indent="0">
              <a:buNone/>
            </a:pPr>
            <a:endParaRPr lang="ru-RU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27985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Число VS строка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544" y="1650150"/>
            <a:ext cx="7148512" cy="6189663"/>
          </a:xfrm>
        </p:spPr>
        <p:txBody>
          <a:bodyPr/>
          <a:lstStyle/>
          <a:p>
            <a:pPr lvl="5"/>
            <a:r>
              <a:rPr lang="ru-RU" b="1" dirty="0"/>
              <a:t>Строка</a:t>
            </a:r>
            <a:endParaRPr lang="ru-RU" b="1" dirty="0" err="1">
              <a:cs typeface="Arial"/>
            </a:endParaRPr>
          </a:p>
          <a:p>
            <a:pPr lvl="5"/>
            <a:r>
              <a:rPr lang="ru-RU" dirty="0">
                <a:cs typeface="Arial" panose="020B0604020202020204"/>
              </a:rPr>
              <a:t>Каждый символ занимает 1 / 2 / 4 байта.</a:t>
            </a:r>
          </a:p>
          <a:p>
            <a:pPr lvl="5"/>
            <a:r>
              <a:rPr lang="ru-RU" dirty="0">
                <a:cs typeface="Arial" panose="020B0604020202020204"/>
              </a:rPr>
              <a:t>На самом деле это число, означающие порядковый номер символа в словаре, например в (</a:t>
            </a:r>
            <a:r>
              <a:rPr lang="ru-RU" dirty="0" err="1">
                <a:cs typeface="Arial" panose="020B0604020202020204"/>
              </a:rPr>
              <a:t>Unicode</a:t>
            </a:r>
            <a:r>
              <a:rPr lang="ru-RU" dirty="0">
                <a:cs typeface="Arial" panose="020B0604020202020204"/>
              </a:rPr>
              <a:t>).</a:t>
            </a:r>
          </a:p>
          <a:p>
            <a:pPr lvl="5"/>
            <a:r>
              <a:rPr lang="ru-RU" dirty="0">
                <a:cs typeface="Arial" panose="020B0604020202020204"/>
              </a:rPr>
              <a:t>UTF-8 означает восьмибитный символ, т.е. занимаемый 1 байт</a:t>
            </a:r>
          </a:p>
          <a:p>
            <a:pPr lvl="5"/>
            <a:endParaRPr lang="ru-RU" dirty="0">
              <a:ea typeface="+mn-lt"/>
              <a:cs typeface="+mn-lt"/>
            </a:endParaRPr>
          </a:p>
          <a:p>
            <a:pPr lvl="5" indent="0">
              <a:buFontTx/>
              <a:buNone/>
            </a:pPr>
            <a:endParaRPr lang="ru-RU" b="1" dirty="0">
              <a:cs typeface="Arial"/>
            </a:endParaRPr>
          </a:p>
          <a:p>
            <a:pPr marL="36195" lvl="7" indent="0">
              <a:buClr>
                <a:srgbClr val="000000"/>
              </a:buClr>
              <a:buNone/>
            </a:pPr>
            <a:endParaRPr lang="ru-RU">
              <a:cs typeface="Arial"/>
            </a:endParaRPr>
          </a:p>
          <a:p>
            <a:endParaRPr lang="ru-RU">
              <a:cs typeface="Arial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quarter" idx="14"/>
          </p:nvPr>
        </p:nvSpPr>
        <p:spPr>
          <a:xfrm>
            <a:off x="8874125" y="1692904"/>
            <a:ext cx="7393739" cy="2572479"/>
          </a:xfrm>
        </p:spPr>
        <p:txBody>
          <a:bodyPr/>
          <a:lstStyle/>
          <a:p>
            <a:pPr lvl="5"/>
            <a:r>
              <a:rPr lang="ru-RU" b="1" dirty="0"/>
              <a:t>Числа</a:t>
            </a:r>
            <a:endParaRPr lang="ru-RU" b="1" dirty="0">
              <a:cs typeface="Arial"/>
            </a:endParaRPr>
          </a:p>
          <a:p>
            <a:pPr lvl="5"/>
            <a:r>
              <a:rPr lang="ru-RU" dirty="0">
                <a:cs typeface="Arial"/>
              </a:rPr>
              <a:t>Представлены в двоичной системе, и каждый байт кодирует целое число. Для длинных числе также бывают 2 / 4 / 8 -байтовые представления</a:t>
            </a:r>
            <a:r>
              <a:rPr lang="ru-RU" dirty="0"/>
              <a:t>.</a:t>
            </a:r>
            <a:endParaRPr lang="ru-RU" dirty="0">
              <a:ea typeface="+mn-lt"/>
              <a:cs typeface="+mn-lt"/>
            </a:endParaRPr>
          </a:p>
          <a:p>
            <a:pPr lvl="5"/>
            <a:endParaRPr lang="ru-RU" b="1" dirty="0">
              <a:cs typeface="Arial"/>
            </a:endParaRPr>
          </a:p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71</a:t>
            </a:fld>
            <a:endParaRPr lang="ru-RU"/>
          </a:p>
        </p:txBody>
      </p:sp>
      <p:pic>
        <p:nvPicPr>
          <p:cNvPr id="10" name="Рисунок 10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E14292E7-C8F4-4D4C-8A2F-7B239FFFD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703" y="3890266"/>
            <a:ext cx="3872710" cy="4616246"/>
          </a:xfrm>
          <a:prstGeom prst="rect">
            <a:avLst/>
          </a:prstGeom>
        </p:spPr>
      </p:pic>
      <p:pic>
        <p:nvPicPr>
          <p:cNvPr id="11" name="Рисунок 11" descr="Изображение выглядит как текст, часы&#10;&#10;Автоматически созданное описание">
            <a:extLst>
              <a:ext uri="{FF2B5EF4-FFF2-40B4-BE49-F238E27FC236}">
                <a16:creationId xmlns:a16="http://schemas.microsoft.com/office/drawing/2014/main" id="{DCEDBDB4-1BD5-4521-9B2F-17F96EE65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102" y="4212274"/>
            <a:ext cx="2743409" cy="86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5642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Определение №3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lvl="2" indent="0">
              <a:buClr>
                <a:srgbClr val="000000"/>
              </a:buClr>
              <a:buNone/>
            </a:pPr>
            <a:r>
              <a:rPr lang="ru-RU" b="1"/>
              <a:t>Схема данных БД</a:t>
            </a:r>
            <a:r>
              <a:rPr lang="ru-RU"/>
              <a:t> - в общем виде логическая структура объектов в БД и связи между ними.</a:t>
            </a:r>
            <a:endParaRPr lang="ru-RU">
              <a:cs typeface="Arial" panose="020B0604020202020204"/>
            </a:endParaRPr>
          </a:p>
          <a:p>
            <a:pPr marL="0" lvl="2" indent="0">
              <a:buNone/>
            </a:pPr>
            <a:endParaRPr lang="ru-RU">
              <a:cs typeface="Arial" panose="020B0604020202020204"/>
            </a:endParaRPr>
          </a:p>
          <a:p>
            <a:pPr marL="0" lvl="2" indent="0">
              <a:buNone/>
            </a:pPr>
            <a:r>
              <a:rPr lang="ru-RU">
                <a:cs typeface="Arial" panose="020B0604020202020204"/>
              </a:rPr>
              <a:t>Применительно к табличным данным - это список таблиц, список всех колонок и типов данных.</a:t>
            </a:r>
          </a:p>
          <a:p>
            <a:pPr marL="0" lvl="2" indent="0">
              <a:buNone/>
            </a:pPr>
            <a:r>
              <a:rPr lang="ru-RU">
                <a:cs typeface="Arial" panose="020B0604020202020204"/>
              </a:rPr>
              <a:t>А также - </a:t>
            </a:r>
            <a:r>
              <a:rPr lang="ru-RU" b="1">
                <a:cs typeface="Arial" panose="020B0604020202020204"/>
              </a:rPr>
              <a:t>ограничения </a:t>
            </a:r>
            <a:r>
              <a:rPr lang="ru-RU" b="1">
                <a:ea typeface="+mn-lt"/>
                <a:cs typeface="+mn-lt"/>
              </a:rPr>
              <a:t>целостности</a:t>
            </a:r>
            <a:r>
              <a:rPr lang="ru-RU">
                <a:cs typeface="Arial" panose="020B0604020202020204"/>
              </a:rPr>
              <a:t>.</a:t>
            </a:r>
          </a:p>
          <a:p>
            <a:pPr marL="0" lvl="2" indent="0">
              <a:buNone/>
            </a:pPr>
            <a:endParaRPr lang="ru-RU">
              <a:cs typeface="Arial" panose="020B0604020202020204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37218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Может ли не быть строк или столбцов?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88806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150"/>
              <a:t>История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165" y="1690004"/>
            <a:ext cx="7988744" cy="6870341"/>
          </a:xfrm>
        </p:spPr>
        <p:txBody>
          <a:bodyPr/>
          <a:lstStyle/>
          <a:p>
            <a:endParaRPr lang="ru-RU" sz="2300">
              <a:cs typeface="Arial"/>
            </a:endParaRPr>
          </a:p>
          <a:p>
            <a:r>
              <a:rPr lang="ru-RU" sz="2300" b="1" dirty="0">
                <a:ea typeface="+mn-lt"/>
                <a:cs typeface="+mn-lt"/>
              </a:rPr>
              <a:t>Что надо понимать:</a:t>
            </a:r>
            <a:endParaRPr lang="en-US" sz="2300" dirty="0">
              <a:ea typeface="+mn-lt"/>
              <a:cs typeface="+mn-lt"/>
            </a:endParaRPr>
          </a:p>
          <a:p>
            <a:r>
              <a:rPr lang="ru-RU" sz="2300" dirty="0">
                <a:ea typeface="+mn-lt"/>
                <a:cs typeface="+mn-lt"/>
              </a:rPr>
              <a:t>  - БД появились в IT с самого начала</a:t>
            </a:r>
            <a:endParaRPr lang="ru-RU" dirty="0">
              <a:ea typeface="+mn-lt"/>
              <a:cs typeface="+mn-lt"/>
            </a:endParaRPr>
          </a:p>
          <a:p>
            <a:r>
              <a:rPr lang="ru-RU" sz="2300" dirty="0">
                <a:ea typeface="+mn-lt"/>
                <a:cs typeface="+mn-lt"/>
              </a:rPr>
              <a:t>  - Самые популярные на данный момент СУБД </a:t>
            </a:r>
          </a:p>
          <a:p>
            <a:r>
              <a:rPr lang="ru-RU" sz="2300" dirty="0">
                <a:cs typeface="Arial"/>
              </a:rPr>
              <a:t>существуют уже 30 лет</a:t>
            </a:r>
          </a:p>
          <a:p>
            <a:r>
              <a:rPr lang="ru-RU" sz="2300" dirty="0">
                <a:cs typeface="Arial"/>
              </a:rPr>
              <a:t> - Языку SQL скоро будет 50 лет</a:t>
            </a:r>
          </a:p>
          <a:p>
            <a:r>
              <a:rPr lang="ru-RU" sz="2300" dirty="0">
                <a:cs typeface="Arial"/>
              </a:rPr>
              <a:t>  - </a:t>
            </a:r>
            <a:r>
              <a:rPr lang="ru-RU" sz="2300" dirty="0" err="1">
                <a:cs typeface="Arial"/>
              </a:rPr>
              <a:t>документо</a:t>
            </a:r>
            <a:r>
              <a:rPr lang="ru-RU" sz="2300" dirty="0">
                <a:cs typeface="Arial"/>
              </a:rPr>
              <a:t>-ориентированные СУБД стали популярны</a:t>
            </a:r>
          </a:p>
          <a:p>
            <a:r>
              <a:rPr lang="ru-RU" sz="2300" dirty="0">
                <a:cs typeface="Arial"/>
              </a:rPr>
              <a:t>не так давно (связи с развитием интернет-сервисов)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>
                <a:solidFill>
                  <a:schemeClr val="bg1"/>
                </a:solidFill>
              </a:rPr>
              <a:pPr/>
              <a:t>74</a:t>
            </a:fld>
            <a:endParaRPr lang="ru-RU">
              <a:solidFill>
                <a:schemeClr val="bg1"/>
              </a:solidFill>
            </a:endParaRPr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C328DE87-CAC8-4075-AEF3-259124F46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008" y="2211249"/>
            <a:ext cx="7939330" cy="581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32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150" err="1">
                <a:cs typeface="Arial"/>
              </a:rPr>
              <a:t>Hadoop</a:t>
            </a:r>
            <a:r>
              <a:rPr lang="ru-RU" sz="4150">
                <a:cs typeface="Arial"/>
              </a:rPr>
              <a:t>. Он же Big Data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165" y="1690004"/>
            <a:ext cx="7988744" cy="6870341"/>
          </a:xfrm>
        </p:spPr>
        <p:txBody>
          <a:bodyPr/>
          <a:lstStyle/>
          <a:p>
            <a:endParaRPr lang="ru-RU" sz="2300">
              <a:cs typeface="Arial"/>
            </a:endParaRPr>
          </a:p>
          <a:p>
            <a:r>
              <a:rPr lang="ru-RU" sz="2300" b="1">
                <a:ea typeface="+mn-lt"/>
                <a:cs typeface="+mn-lt"/>
              </a:rPr>
              <a:t>Из чего состоит:</a:t>
            </a:r>
            <a:endParaRPr lang="en-US" sz="2300">
              <a:ea typeface="+mn-lt"/>
              <a:cs typeface="+mn-lt"/>
            </a:endParaRPr>
          </a:p>
          <a:p>
            <a:r>
              <a:rPr lang="ru-RU" sz="2300">
                <a:ea typeface="+mn-lt"/>
                <a:cs typeface="+mn-lt"/>
              </a:rPr>
              <a:t>  - Распределенная файловая система HDFS</a:t>
            </a:r>
            <a:endParaRPr lang="ru-RU">
              <a:ea typeface="+mn-lt"/>
              <a:cs typeface="+mn-lt"/>
            </a:endParaRPr>
          </a:p>
          <a:p>
            <a:r>
              <a:rPr lang="ru-RU" sz="2300">
                <a:ea typeface="+mn-lt"/>
                <a:cs typeface="+mn-lt"/>
              </a:rPr>
              <a:t>  - Управление</a:t>
            </a:r>
            <a:r>
              <a:rPr lang="ru-RU" sz="2300">
                <a:cs typeface="Arial"/>
              </a:rPr>
              <a:t> ресурсами (</a:t>
            </a:r>
            <a:r>
              <a:rPr lang="ru-RU" sz="2300" err="1">
                <a:cs typeface="Arial"/>
              </a:rPr>
              <a:t>Yarn</a:t>
            </a:r>
            <a:r>
              <a:rPr lang="ru-RU" sz="2300">
                <a:cs typeface="Arial"/>
              </a:rPr>
              <a:t>, </a:t>
            </a:r>
            <a:r>
              <a:rPr lang="ru-RU" sz="2300" err="1">
                <a:cs typeface="Arial"/>
              </a:rPr>
              <a:t>Mesos</a:t>
            </a:r>
            <a:r>
              <a:rPr lang="ru-RU" sz="2300">
                <a:cs typeface="Arial"/>
              </a:rPr>
              <a:t>, ...)</a:t>
            </a:r>
            <a:endParaRPr lang="ru-RU" sz="2300">
              <a:ea typeface="+mn-lt"/>
              <a:cs typeface="+mn-lt"/>
            </a:endParaRPr>
          </a:p>
          <a:p>
            <a:endParaRPr lang="ru-RU" sz="2300">
              <a:cs typeface="Arial"/>
            </a:endParaRPr>
          </a:p>
          <a:p>
            <a:r>
              <a:rPr lang="ru-RU" sz="2300" b="1">
                <a:cs typeface="Arial"/>
              </a:rPr>
              <a:t>Особенности:</a:t>
            </a:r>
          </a:p>
          <a:p>
            <a:r>
              <a:rPr lang="ru-RU" sz="2300">
                <a:cs typeface="Arial"/>
              </a:rPr>
              <a:t>По сути это файловая система, распределенная на любое количество машин, каждая из которых может отвалиться в любой момент.</a:t>
            </a:r>
          </a:p>
          <a:p>
            <a:r>
              <a:rPr lang="ru-RU" sz="2300">
                <a:cs typeface="Arial"/>
              </a:rPr>
              <a:t>Менеджер ресурсов позволяет запускать код на очень большом количестве фреймворков.</a:t>
            </a:r>
          </a:p>
          <a:p>
            <a:endParaRPr lang="ru-RU" sz="2300">
              <a:cs typeface="Arial"/>
            </a:endParaRPr>
          </a:p>
          <a:p>
            <a:endParaRPr lang="ru-RU" sz="2300"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>
                <a:solidFill>
                  <a:schemeClr val="bg1"/>
                </a:solidFill>
              </a:rPr>
              <a:pPr/>
              <a:t>75</a:t>
            </a:fld>
            <a:endParaRPr lang="ru-RU">
              <a:solidFill>
                <a:schemeClr val="bg1"/>
              </a:solidFill>
            </a:endParaRPr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275B5B36-DB92-481F-977C-C9F7AF045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710" y="2341971"/>
            <a:ext cx="6825291" cy="465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4440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150" err="1">
                <a:cs typeface="Arial"/>
              </a:rPr>
              <a:t>Hadoop</a:t>
            </a:r>
            <a:r>
              <a:rPr lang="ru-RU" sz="4150">
                <a:cs typeface="Arial"/>
              </a:rPr>
              <a:t> как СУБД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165" y="1690004"/>
            <a:ext cx="13322015" cy="6870341"/>
          </a:xfrm>
        </p:spPr>
        <p:txBody>
          <a:bodyPr/>
          <a:lstStyle/>
          <a:p>
            <a:r>
              <a:rPr lang="ru-RU" sz="2300">
                <a:cs typeface="Arial"/>
              </a:rPr>
              <a:t>Самое интересное - это тот, как сейчас используется </a:t>
            </a:r>
            <a:r>
              <a:rPr lang="ru-RU" sz="2300" err="1">
                <a:cs typeface="Arial"/>
              </a:rPr>
              <a:t>Hadoop</a:t>
            </a:r>
            <a:r>
              <a:rPr lang="ru-RU" sz="2300">
                <a:cs typeface="Arial"/>
              </a:rPr>
              <a:t>. Первоначально разработанный для работы со слабо-</a:t>
            </a:r>
            <a:r>
              <a:rPr lang="ru-RU" sz="2300" err="1">
                <a:cs typeface="Arial"/>
              </a:rPr>
              <a:t>стуктурированными</a:t>
            </a:r>
            <a:r>
              <a:rPr lang="ru-RU" sz="2300">
                <a:cs typeface="Arial"/>
              </a:rPr>
              <a:t> данными, все чаще его пытаются использовать как реляционную БД.</a:t>
            </a:r>
          </a:p>
          <a:p>
            <a:endParaRPr lang="ru-RU" sz="2300">
              <a:cs typeface="Arial"/>
            </a:endParaRPr>
          </a:p>
          <a:p>
            <a:r>
              <a:rPr lang="ru-RU" sz="2300" b="1">
                <a:ea typeface="+mn-lt"/>
                <a:cs typeface="+mn-lt"/>
              </a:rPr>
              <a:t>Файлы:</a:t>
            </a:r>
            <a:endParaRPr lang="en-US" sz="2300">
              <a:ea typeface="+mn-lt"/>
              <a:cs typeface="+mn-lt"/>
            </a:endParaRPr>
          </a:p>
          <a:p>
            <a:r>
              <a:rPr lang="ru-RU" sz="2300">
                <a:ea typeface="+mn-lt"/>
                <a:cs typeface="+mn-lt"/>
              </a:rPr>
              <a:t>  - Обычно это CSV, JSON или </a:t>
            </a:r>
            <a:r>
              <a:rPr lang="ru-RU" sz="2300" err="1">
                <a:ea typeface="+mn-lt"/>
                <a:cs typeface="+mn-lt"/>
              </a:rPr>
              <a:t>Parquet</a:t>
            </a:r>
            <a:r>
              <a:rPr lang="ru-RU" sz="2300">
                <a:ea typeface="+mn-lt"/>
                <a:cs typeface="+mn-lt"/>
              </a:rPr>
              <a:t> (бинарный CSV)</a:t>
            </a:r>
          </a:p>
          <a:p>
            <a:r>
              <a:rPr lang="ru-RU" sz="2300">
                <a:ea typeface="+mn-lt"/>
                <a:cs typeface="+mn-lt"/>
              </a:rPr>
              <a:t>  - Специальные СУБД </a:t>
            </a:r>
            <a:r>
              <a:rPr lang="ru-RU" sz="2300">
                <a:cs typeface="Arial"/>
              </a:rPr>
              <a:t>для </a:t>
            </a:r>
            <a:r>
              <a:rPr lang="ru-RU" sz="2300" err="1">
                <a:cs typeface="Arial"/>
              </a:rPr>
              <a:t>Hadoop</a:t>
            </a:r>
            <a:r>
              <a:rPr lang="ru-RU" sz="2300">
                <a:cs typeface="Arial"/>
              </a:rPr>
              <a:t> (</a:t>
            </a:r>
            <a:r>
              <a:rPr lang="ru-RU" sz="2300" err="1">
                <a:cs typeface="Arial"/>
              </a:rPr>
              <a:t>Hbase</a:t>
            </a:r>
            <a:r>
              <a:rPr lang="ru-RU" sz="2300">
                <a:cs typeface="Arial"/>
              </a:rPr>
              <a:t>)</a:t>
            </a:r>
          </a:p>
          <a:p>
            <a:endParaRPr lang="ru-RU" sz="2300">
              <a:cs typeface="Arial"/>
            </a:endParaRPr>
          </a:p>
          <a:p>
            <a:r>
              <a:rPr lang="ru-RU" sz="2300" b="1">
                <a:cs typeface="Arial"/>
              </a:rPr>
              <a:t>Код:</a:t>
            </a:r>
          </a:p>
          <a:p>
            <a:r>
              <a:rPr lang="ru-RU" sz="2300">
                <a:cs typeface="Arial"/>
              </a:rPr>
              <a:t> - </a:t>
            </a:r>
            <a:r>
              <a:rPr lang="ru-RU" sz="2300" err="1">
                <a:cs typeface="Arial"/>
              </a:rPr>
              <a:t>SparkSQL</a:t>
            </a:r>
          </a:p>
          <a:p>
            <a:r>
              <a:rPr lang="ru-RU" sz="2300">
                <a:cs typeface="Arial"/>
              </a:rPr>
              <a:t> - </a:t>
            </a:r>
            <a:r>
              <a:rPr lang="ru-RU" sz="2300" err="1">
                <a:cs typeface="Arial"/>
              </a:rPr>
              <a:t>Hive</a:t>
            </a:r>
            <a:r>
              <a:rPr lang="ru-RU" sz="2300">
                <a:cs typeface="Arial"/>
              </a:rPr>
              <a:t> -&gt; </a:t>
            </a:r>
            <a:r>
              <a:rPr lang="ru-RU" sz="2300" err="1">
                <a:cs typeface="Arial"/>
              </a:rPr>
              <a:t>MapReduce</a:t>
            </a:r>
          </a:p>
          <a:p>
            <a:endParaRPr lang="ru-RU" sz="2300">
              <a:cs typeface="Arial"/>
            </a:endParaRPr>
          </a:p>
          <a:p>
            <a:endParaRPr lang="ru-RU" sz="2300"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>
                <a:solidFill>
                  <a:schemeClr val="bg1"/>
                </a:solidFill>
              </a:rPr>
              <a:pPr/>
              <a:t>76</a:t>
            </a:fld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295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Схема данных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25670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Arial"/>
              </a:rPr>
              <a:t>Схема данных реляционных СУБД</a:t>
            </a:r>
            <a:endParaRPr lang="ru-RU" b="0">
              <a:ea typeface="+mj-lt"/>
              <a:cs typeface="+mj-lt"/>
            </a:endParaRPr>
          </a:p>
          <a:p>
            <a:endParaRPr lang="ru-RU" b="0">
              <a:ea typeface="+mj-lt"/>
              <a:cs typeface="+mj-lt"/>
            </a:endParaRPr>
          </a:p>
          <a:p>
            <a:endParaRPr lang="ru-RU">
              <a:cs typeface="Arial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lvl="2" indent="0">
              <a:buClr>
                <a:srgbClr val="000000"/>
              </a:buClr>
              <a:buNone/>
            </a:pPr>
            <a:r>
              <a:rPr lang="ru-RU" b="1"/>
              <a:t>Схема данных БД</a:t>
            </a:r>
            <a:r>
              <a:rPr lang="ru-RU"/>
              <a:t> - это не метаданные, т.е. данные о данных.</a:t>
            </a:r>
            <a:endParaRPr lang="ru-RU">
              <a:cs typeface="Arial" panose="020B0604020202020204"/>
            </a:endParaRPr>
          </a:p>
          <a:p>
            <a:pPr marL="0" lvl="2" indent="0">
              <a:buNone/>
            </a:pPr>
            <a:endParaRPr lang="ru-RU">
              <a:cs typeface="Arial" panose="020B0604020202020204"/>
            </a:endParaRPr>
          </a:p>
          <a:p>
            <a:pPr marL="0" lvl="2" indent="0">
              <a:buNone/>
            </a:pPr>
            <a:r>
              <a:rPr lang="ru-RU" err="1">
                <a:cs typeface="Arial" panose="020B0604020202020204"/>
              </a:rPr>
              <a:t>Соотвественно</a:t>
            </a:r>
            <a:r>
              <a:rPr lang="ru-RU">
                <a:cs typeface="Arial" panose="020B0604020202020204"/>
              </a:rPr>
              <a:t> обязательно должен быть хотя бы 1 столбец, чтобы мы знали что лежит в таблице.</a:t>
            </a:r>
          </a:p>
          <a:p>
            <a:pPr marL="0" lvl="2" indent="0">
              <a:buNone/>
            </a:pPr>
            <a:endParaRPr lang="ru-RU">
              <a:cs typeface="Arial" panose="020B0604020202020204"/>
            </a:endParaRPr>
          </a:p>
          <a:p>
            <a:pPr marL="0" lvl="2" indent="0">
              <a:buNone/>
            </a:pPr>
            <a:r>
              <a:rPr lang="ru-RU">
                <a:cs typeface="Arial" panose="020B0604020202020204"/>
              </a:rPr>
              <a:t>Самих данных может не быть, т.е. мы создали таблицу но еще не заполнили. В таком случае не будет ни одной строки. </a:t>
            </a:r>
          </a:p>
          <a:p>
            <a:pPr marL="0" lvl="2" indent="0">
              <a:buNone/>
            </a:pPr>
            <a:endParaRPr lang="ru-RU">
              <a:cs typeface="Arial" panose="020B0604020202020204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70216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150">
                <a:ea typeface="+mj-lt"/>
                <a:cs typeface="+mj-lt"/>
              </a:rPr>
              <a:t>Что включает в себя схема данных</a:t>
            </a:r>
            <a:endParaRPr lang="ru-RU"/>
          </a:p>
          <a:p>
            <a:endParaRPr lang="ru-RU" sz="4150">
              <a:cs typeface="Arial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165" y="1690004"/>
            <a:ext cx="11304235" cy="6870341"/>
          </a:xfrm>
        </p:spPr>
        <p:txBody>
          <a:bodyPr/>
          <a:lstStyle/>
          <a:p>
            <a:r>
              <a:rPr lang="ru-RU" sz="2300" b="1">
                <a:ea typeface="+mn-lt"/>
                <a:cs typeface="+mn-lt"/>
              </a:rPr>
              <a:t>На самом деле схема данных включает в себя гораздо больше сущностей:</a:t>
            </a:r>
            <a:endParaRPr lang="ru-RU" err="1"/>
          </a:p>
          <a:p>
            <a:pPr marL="342900" indent="-342900">
              <a:buFont typeface="Arial"/>
              <a:buChar char="•"/>
            </a:pPr>
            <a:r>
              <a:rPr lang="ru-RU" sz="2300" b="1">
                <a:ea typeface="+mn-lt"/>
                <a:cs typeface="+mn-lt"/>
              </a:rPr>
              <a:t> </a:t>
            </a:r>
            <a:r>
              <a:rPr lang="ru-RU" sz="2300">
                <a:ea typeface="+mn-lt"/>
                <a:cs typeface="+mn-lt"/>
              </a:rPr>
              <a:t>Последовательности</a:t>
            </a:r>
            <a:endParaRPr lang="ru-RU" sz="2300" b="1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ru-RU" sz="2300">
                <a:ea typeface="+mn-lt"/>
                <a:cs typeface="+mn-lt"/>
              </a:rPr>
              <a:t>Хранимые процедуры</a:t>
            </a:r>
          </a:p>
          <a:p>
            <a:pPr marL="342900" indent="-342900">
              <a:buFont typeface="Arial"/>
              <a:buChar char="•"/>
            </a:pPr>
            <a:r>
              <a:rPr lang="ru-RU" sz="2300">
                <a:ea typeface="+mn-lt"/>
                <a:cs typeface="+mn-lt"/>
              </a:rPr>
              <a:t>Триггеры</a:t>
            </a:r>
          </a:p>
          <a:p>
            <a:pPr marL="342900" indent="-342900">
              <a:buFont typeface="Arial"/>
              <a:buChar char="•"/>
            </a:pPr>
            <a:r>
              <a:rPr lang="ru-RU" sz="2300">
                <a:ea typeface="+mn-lt"/>
                <a:cs typeface="+mn-lt"/>
              </a:rPr>
              <a:t>Индексы</a:t>
            </a:r>
            <a:endParaRPr lang="ru-RU" sz="2300"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ru-RU" sz="2300">
                <a:ea typeface="+mn-lt"/>
                <a:cs typeface="+mn-lt"/>
              </a:rPr>
              <a:t>Синонимы</a:t>
            </a:r>
          </a:p>
          <a:p>
            <a:pPr marL="342900" indent="-342900">
              <a:buFont typeface="Arial"/>
              <a:buChar char="•"/>
            </a:pPr>
            <a:r>
              <a:rPr lang="ru-RU" sz="2300">
                <a:ea typeface="+mn-lt"/>
                <a:cs typeface="+mn-lt"/>
              </a:rPr>
              <a:t>Представления</a:t>
            </a:r>
          </a:p>
          <a:p>
            <a:pPr marL="342900" indent="-342900">
              <a:buFont typeface="Arial"/>
              <a:buChar char="•"/>
            </a:pPr>
            <a:r>
              <a:rPr lang="ru-RU" sz="2300">
                <a:ea typeface="+mn-lt"/>
                <a:cs typeface="+mn-lt"/>
              </a:rPr>
              <a:t>Объектные типы</a:t>
            </a:r>
          </a:p>
          <a:p>
            <a:pPr marL="342900" indent="-342900">
              <a:buFont typeface="Arial"/>
              <a:buChar char="•"/>
            </a:pPr>
            <a:r>
              <a:rPr lang="ru-RU" sz="2300">
                <a:ea typeface="+mn-lt"/>
                <a:cs typeface="+mn-lt"/>
              </a:rPr>
              <a:t>Секции таблиц</a:t>
            </a:r>
          </a:p>
          <a:p>
            <a:pPr marL="342900" indent="-342900">
              <a:buFont typeface="Arial"/>
              <a:buChar char="•"/>
            </a:pPr>
            <a:r>
              <a:rPr lang="ru-RU" sz="2300">
                <a:ea typeface="+mn-lt"/>
                <a:cs typeface="+mn-lt"/>
              </a:rPr>
              <a:t>Роли</a:t>
            </a:r>
          </a:p>
          <a:p>
            <a:pPr marL="342900" indent="-342900">
              <a:buFont typeface="Arial"/>
              <a:buChar char="•"/>
            </a:pPr>
            <a:r>
              <a:rPr lang="ru-RU" sz="2300">
                <a:ea typeface="+mn-lt"/>
                <a:cs typeface="+mn-lt"/>
              </a:rPr>
              <a:t>Пользователи</a:t>
            </a:r>
          </a:p>
          <a:p>
            <a:pPr marL="342900" indent="-342900">
              <a:buFont typeface="Arial"/>
              <a:buChar char="•"/>
            </a:pPr>
            <a:r>
              <a:rPr lang="ru-RU" sz="2300">
                <a:ea typeface="+mn-lt"/>
                <a:cs typeface="+mn-lt"/>
              </a:rPr>
              <a:t>Каталоги</a:t>
            </a:r>
          </a:p>
          <a:p>
            <a:pPr marL="342900" indent="-342900">
              <a:buFont typeface="Arial"/>
              <a:buChar char="•"/>
            </a:pPr>
            <a:endParaRPr lang="ru-RU" sz="230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ru-RU" sz="2300">
              <a:cs typeface="Arial" panose="020B0604020202020204"/>
            </a:endParaRPr>
          </a:p>
          <a:p>
            <a:endParaRPr lang="ru-RU" sz="2346">
              <a:cs typeface="Arial" panose="020B0604020202020204"/>
            </a:endParaRPr>
          </a:p>
          <a:p>
            <a:endParaRPr lang="ru-RU" sz="2346">
              <a:cs typeface="Arial" panose="020B0604020202020204"/>
            </a:endParaRPr>
          </a:p>
          <a:p>
            <a:endParaRPr lang="ru-RU" sz="2346">
              <a:cs typeface="Arial" panose="020B0604020202020204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>
                <a:solidFill>
                  <a:schemeClr val="bg1"/>
                </a:solidFill>
              </a:rPr>
              <a:pPr/>
              <a:t>79</a:t>
            </a:fld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573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Схема взаимодействия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2298700"/>
            <a:ext cx="7310969" cy="6189663"/>
          </a:xfrm>
        </p:spPr>
        <p:txBody>
          <a:bodyPr/>
          <a:lstStyle/>
          <a:p>
            <a:r>
              <a:rPr lang="ru-RU">
                <a:cs typeface="Arial"/>
              </a:rPr>
              <a:t>1. Приложение обращается к БД, чтобы получить нужны данные</a:t>
            </a:r>
            <a:endParaRPr lang="ru-RU"/>
          </a:p>
          <a:p>
            <a:r>
              <a:rPr lang="ru-RU">
                <a:cs typeface="Arial"/>
              </a:rPr>
              <a:t>2. Сами данных хранятся на диске в виде байт</a:t>
            </a:r>
          </a:p>
          <a:p>
            <a:r>
              <a:rPr lang="ru-RU">
                <a:cs typeface="Arial"/>
              </a:rPr>
              <a:t>3. База данных определяет то, в каком именно виде лежат данные (формат файлов)</a:t>
            </a:r>
          </a:p>
          <a:p>
            <a:r>
              <a:rPr lang="ru-RU">
                <a:cs typeface="Arial"/>
              </a:rPr>
              <a:t>4. Программа про формат файлов может не знать, интерфейс для нее определяет БД</a:t>
            </a:r>
          </a:p>
          <a:p>
            <a:pPr marL="0" lvl="2" indent="0">
              <a:buClr>
                <a:srgbClr val="000000"/>
              </a:buClr>
              <a:buNone/>
            </a:pPr>
            <a:endParaRPr lang="ru-RU">
              <a:cs typeface="Arial"/>
            </a:endParaRPr>
          </a:p>
          <a:p>
            <a:pPr marL="539750" lvl="2" indent="-539750">
              <a:buClr>
                <a:srgbClr val="000000"/>
              </a:buClr>
            </a:pPr>
            <a:endParaRPr lang="ru-RU"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8</a:t>
            </a:fld>
            <a:endParaRPr lang="ru-RU"/>
          </a:p>
        </p:txBody>
      </p:sp>
      <p:pic>
        <p:nvPicPr>
          <p:cNvPr id="6" name="Рисунок 7">
            <a:extLst>
              <a:ext uri="{FF2B5EF4-FFF2-40B4-BE49-F238E27FC236}">
                <a16:creationId xmlns:a16="http://schemas.microsoft.com/office/drawing/2014/main" id="{A09148D9-4E84-4975-A5B4-840311E10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4317" y="2358678"/>
            <a:ext cx="6888595" cy="54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0516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150">
                <a:cs typeface="Arial"/>
              </a:rPr>
              <a:t>Ограничения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165" y="1690004"/>
            <a:ext cx="13250800" cy="6870341"/>
          </a:xfrm>
        </p:spPr>
        <p:txBody>
          <a:bodyPr/>
          <a:lstStyle/>
          <a:p>
            <a:r>
              <a:rPr lang="ru-RU" sz="2300">
                <a:ea typeface="+mn-lt"/>
                <a:cs typeface="+mn-lt"/>
              </a:rPr>
              <a:t>Это механизм поддержания целостности данных - т.е. соответствие данных в БД ее внутренней логике.</a:t>
            </a:r>
            <a:endParaRPr lang="ru-RU" sz="2300" err="1">
              <a:ea typeface="+mn-lt"/>
              <a:cs typeface="+mn-lt"/>
            </a:endParaRPr>
          </a:p>
          <a:p>
            <a:r>
              <a:rPr lang="ru-RU" sz="2300">
                <a:cs typeface="Arial"/>
              </a:rPr>
              <a:t>Внутренняя логика БД определяется на этапе ее создания и руководствуется бизнес-логикой.</a:t>
            </a:r>
          </a:p>
          <a:p>
            <a:endParaRPr lang="ru-RU" sz="2300">
              <a:ea typeface="+mn-lt"/>
              <a:cs typeface="+mn-lt"/>
            </a:endParaRPr>
          </a:p>
          <a:p>
            <a:r>
              <a:rPr lang="ru-RU" sz="2300" b="1">
                <a:ea typeface="+mn-lt"/>
                <a:cs typeface="+mn-lt"/>
              </a:rPr>
              <a:t>Если коротко</a:t>
            </a:r>
            <a:endParaRPr lang="en-US" err="1">
              <a:ea typeface="+mn-lt"/>
              <a:cs typeface="+mn-lt"/>
            </a:endParaRPr>
          </a:p>
          <a:p>
            <a:r>
              <a:rPr lang="ru-RU" sz="2300">
                <a:ea typeface="+mn-lt"/>
                <a:cs typeface="+mn-lt"/>
              </a:rPr>
              <a:t>Не должно быть записей в БД, которые противоречат другим записям, а также указанным в схема правилам.</a:t>
            </a:r>
          </a:p>
          <a:p>
            <a:endParaRPr lang="ru-RU" sz="2300">
              <a:ea typeface="+mn-lt"/>
              <a:cs typeface="+mn-lt"/>
            </a:endParaRPr>
          </a:p>
          <a:p>
            <a:r>
              <a:rPr lang="ru-RU" sz="2300" b="1">
                <a:ea typeface="+mn-lt"/>
                <a:cs typeface="+mn-lt"/>
              </a:rPr>
              <a:t>Список простых ограничений:</a:t>
            </a:r>
          </a:p>
          <a:p>
            <a:r>
              <a:rPr lang="ru-RU" sz="2300">
                <a:ea typeface="+mn-lt"/>
                <a:cs typeface="+mn-lt"/>
              </a:rPr>
              <a:t> - первичные и вторичные ключи</a:t>
            </a:r>
          </a:p>
          <a:p>
            <a:endParaRPr lang="ru-RU" sz="2346">
              <a:ea typeface="+mn-lt"/>
              <a:cs typeface="+mn-lt"/>
            </a:endParaRPr>
          </a:p>
          <a:p>
            <a:endParaRPr lang="ru-RU" sz="2346">
              <a:ea typeface="+mn-lt"/>
              <a:cs typeface="+mn-lt"/>
            </a:endParaRPr>
          </a:p>
          <a:p>
            <a:endParaRPr lang="ru-RU" sz="2346">
              <a:cs typeface="Arial" panose="020B0604020202020204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>
                <a:solidFill>
                  <a:schemeClr val="bg1"/>
                </a:solidFill>
              </a:rPr>
              <a:pPr/>
              <a:t>80</a:t>
            </a:fld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2432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150" err="1">
                <a:cs typeface="Arial"/>
              </a:rPr>
              <a:t>Primary</a:t>
            </a:r>
            <a:r>
              <a:rPr lang="ru-RU" sz="4150">
                <a:cs typeface="Arial"/>
              </a:rPr>
              <a:t> </a:t>
            </a:r>
            <a:r>
              <a:rPr lang="ru-RU" sz="4150" err="1">
                <a:cs typeface="Arial"/>
              </a:rPr>
              <a:t>key</a:t>
            </a:r>
            <a:r>
              <a:rPr lang="ru-RU" sz="4150">
                <a:cs typeface="Arial"/>
              </a:rPr>
              <a:t> (PK)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165" y="1690004"/>
            <a:ext cx="13250800" cy="6870341"/>
          </a:xfrm>
        </p:spPr>
        <p:txBody>
          <a:bodyPr/>
          <a:lstStyle/>
          <a:p>
            <a:r>
              <a:rPr lang="ru-RU" sz="2300">
                <a:ea typeface="+mn-lt"/>
                <a:cs typeface="+mn-lt"/>
              </a:rPr>
              <a:t>Одно из полей в БД, которое явно определяет конкретную запись.</a:t>
            </a:r>
            <a:endParaRPr lang="ru-RU" sz="2300">
              <a:cs typeface="Arial"/>
            </a:endParaRPr>
          </a:p>
          <a:p>
            <a:r>
              <a:rPr lang="ru-RU" sz="2300">
                <a:ea typeface="+mn-lt"/>
                <a:cs typeface="+mn-lt"/>
              </a:rPr>
              <a:t>Это означает, что не может быть двух записей с одинаковым значением первичного ключа.</a:t>
            </a:r>
          </a:p>
          <a:p>
            <a:endParaRPr lang="ru-RU" sz="2300">
              <a:ea typeface="+mn-lt"/>
              <a:cs typeface="+mn-lt"/>
            </a:endParaRPr>
          </a:p>
          <a:p>
            <a:r>
              <a:rPr lang="ru-RU" sz="2300" b="1">
                <a:ea typeface="+mn-lt"/>
                <a:cs typeface="+mn-lt"/>
              </a:rPr>
              <a:t>По типу:</a:t>
            </a:r>
            <a:endParaRPr lang="en-US" err="1">
              <a:ea typeface="+mn-lt"/>
              <a:cs typeface="+mn-lt"/>
            </a:endParaRPr>
          </a:p>
          <a:p>
            <a:r>
              <a:rPr lang="ru-RU" sz="2300">
                <a:ea typeface="+mn-lt"/>
                <a:cs typeface="+mn-lt"/>
              </a:rPr>
              <a:t> - Логический (естественный) - номер </a:t>
            </a:r>
            <a:r>
              <a:rPr lang="ru-RU" sz="2300" err="1">
                <a:ea typeface="+mn-lt"/>
                <a:cs typeface="+mn-lt"/>
              </a:rPr>
              <a:t>паспотра</a:t>
            </a:r>
            <a:r>
              <a:rPr lang="ru-RU" sz="2300">
                <a:ea typeface="+mn-lt"/>
                <a:cs typeface="+mn-lt"/>
              </a:rPr>
              <a:t> или мобильный телефон</a:t>
            </a:r>
          </a:p>
          <a:p>
            <a:r>
              <a:rPr lang="ru-RU" sz="2300">
                <a:ea typeface="+mn-lt"/>
                <a:cs typeface="+mn-lt"/>
              </a:rPr>
              <a:t> - Суррогатный (</a:t>
            </a:r>
            <a:r>
              <a:rPr lang="ru-RU" sz="2300" err="1">
                <a:ea typeface="+mn-lt"/>
                <a:cs typeface="+mn-lt"/>
              </a:rPr>
              <a:t>искуственный</a:t>
            </a:r>
            <a:r>
              <a:rPr lang="ru-RU" sz="2300">
                <a:ea typeface="+mn-lt"/>
                <a:cs typeface="+mn-lt"/>
              </a:rPr>
              <a:t>) - например </a:t>
            </a:r>
            <a:r>
              <a:rPr lang="ru-RU" sz="2300" err="1">
                <a:ea typeface="+mn-lt"/>
                <a:cs typeface="+mn-lt"/>
              </a:rPr>
              <a:t>cookie</a:t>
            </a:r>
          </a:p>
          <a:p>
            <a:endParaRPr lang="ru-RU" sz="2300">
              <a:ea typeface="+mn-lt"/>
              <a:cs typeface="+mn-lt"/>
            </a:endParaRPr>
          </a:p>
          <a:p>
            <a:r>
              <a:rPr lang="ru-RU" sz="2300" b="1">
                <a:ea typeface="+mn-lt"/>
                <a:cs typeface="+mn-lt"/>
              </a:rPr>
              <a:t>Состав:</a:t>
            </a:r>
          </a:p>
          <a:p>
            <a:r>
              <a:rPr lang="ru-RU" sz="2300">
                <a:ea typeface="+mn-lt"/>
                <a:cs typeface="+mn-lt"/>
              </a:rPr>
              <a:t> - Простой - состоит из одного поля</a:t>
            </a:r>
          </a:p>
          <a:p>
            <a:r>
              <a:rPr lang="ru-RU" sz="2300">
                <a:ea typeface="+mn-lt"/>
                <a:cs typeface="+mn-lt"/>
              </a:rPr>
              <a:t> - Сложный - состоит из нескольких полей (серия + номер паспорта)</a:t>
            </a:r>
          </a:p>
          <a:p>
            <a:endParaRPr lang="ru-RU" sz="2346">
              <a:ea typeface="+mn-lt"/>
              <a:cs typeface="+mn-lt"/>
            </a:endParaRPr>
          </a:p>
          <a:p>
            <a:endParaRPr lang="ru-RU" sz="2346">
              <a:ea typeface="+mn-lt"/>
              <a:cs typeface="+mn-lt"/>
            </a:endParaRPr>
          </a:p>
          <a:p>
            <a:endParaRPr lang="ru-RU" sz="2346">
              <a:cs typeface="Arial" panose="020B0604020202020204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>
                <a:solidFill>
                  <a:schemeClr val="bg1"/>
                </a:solidFill>
              </a:rPr>
              <a:pPr/>
              <a:t>81</a:t>
            </a:fld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9426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150" err="1">
                <a:cs typeface="Arial"/>
              </a:rPr>
              <a:t>Primary</a:t>
            </a:r>
            <a:r>
              <a:rPr lang="ru-RU" sz="4150">
                <a:cs typeface="Arial"/>
              </a:rPr>
              <a:t> </a:t>
            </a:r>
            <a:r>
              <a:rPr lang="ru-RU" sz="4150" err="1">
                <a:cs typeface="Arial"/>
              </a:rPr>
              <a:t>key</a:t>
            </a:r>
            <a:r>
              <a:rPr lang="ru-RU" sz="4150">
                <a:cs typeface="Arial"/>
              </a:rPr>
              <a:t> (PK)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165" y="1690004"/>
            <a:ext cx="13250800" cy="6870341"/>
          </a:xfrm>
        </p:spPr>
        <p:txBody>
          <a:bodyPr/>
          <a:lstStyle/>
          <a:p>
            <a:r>
              <a:rPr lang="ru-RU" sz="2300">
                <a:ea typeface="+mn-lt"/>
                <a:cs typeface="+mn-lt"/>
              </a:rPr>
              <a:t>Важный принцип PK - </a:t>
            </a:r>
            <a:r>
              <a:rPr lang="ru-RU" sz="2300" b="1">
                <a:ea typeface="+mn-lt"/>
                <a:cs typeface="+mn-lt"/>
              </a:rPr>
              <a:t>минимальность</a:t>
            </a:r>
            <a:r>
              <a:rPr lang="ru-RU" sz="2300">
                <a:ea typeface="+mn-lt"/>
                <a:cs typeface="+mn-lt"/>
              </a:rPr>
              <a:t>. </a:t>
            </a:r>
          </a:p>
          <a:p>
            <a:r>
              <a:rPr lang="ru-RU" sz="2300">
                <a:ea typeface="+mn-lt"/>
                <a:cs typeface="+mn-lt"/>
              </a:rPr>
              <a:t>Означает, что не существует меньшего набора полей, которое бы также могло быть PK.</a:t>
            </a:r>
          </a:p>
          <a:p>
            <a:endParaRPr lang="ru-RU" sz="2300">
              <a:ea typeface="+mn-lt"/>
              <a:cs typeface="+mn-lt"/>
            </a:endParaRPr>
          </a:p>
          <a:p>
            <a:endParaRPr lang="ru-RU" sz="2300">
              <a:ea typeface="+mn-lt"/>
              <a:cs typeface="+mn-lt"/>
            </a:endParaRPr>
          </a:p>
          <a:p>
            <a:r>
              <a:rPr lang="ru-RU" sz="2300" b="1">
                <a:ea typeface="+mn-lt"/>
                <a:cs typeface="+mn-lt"/>
              </a:rPr>
              <a:t>Пример:</a:t>
            </a:r>
          </a:p>
          <a:p>
            <a:r>
              <a:rPr lang="ru-RU" sz="2300">
                <a:ea typeface="+mn-lt"/>
                <a:cs typeface="+mn-lt"/>
              </a:rPr>
              <a:t> - Серия + номер паспорта + адрес: не PK</a:t>
            </a:r>
          </a:p>
          <a:p>
            <a:r>
              <a:rPr lang="ru-RU" sz="2300">
                <a:ea typeface="+mn-lt"/>
                <a:cs typeface="+mn-lt"/>
              </a:rPr>
              <a:t> - Серия + номер паспорта: PK</a:t>
            </a:r>
          </a:p>
          <a:p>
            <a:endParaRPr lang="ru-RU" sz="2346">
              <a:ea typeface="+mn-lt"/>
              <a:cs typeface="+mn-lt"/>
            </a:endParaRPr>
          </a:p>
          <a:p>
            <a:endParaRPr lang="ru-RU" sz="2346">
              <a:ea typeface="+mn-lt"/>
              <a:cs typeface="+mn-lt"/>
            </a:endParaRPr>
          </a:p>
          <a:p>
            <a:endParaRPr lang="ru-RU" sz="2346">
              <a:cs typeface="Arial" panose="020B0604020202020204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>
                <a:solidFill>
                  <a:schemeClr val="bg1"/>
                </a:solidFill>
              </a:rPr>
              <a:pPr/>
              <a:t>82</a:t>
            </a:fld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5469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150">
                <a:cs typeface="Arial"/>
              </a:rPr>
              <a:t>Foreign </a:t>
            </a:r>
            <a:r>
              <a:rPr lang="ru-RU" sz="4150" err="1">
                <a:cs typeface="Arial"/>
              </a:rPr>
              <a:t>key</a:t>
            </a:r>
            <a:r>
              <a:rPr lang="ru-RU" sz="4150">
                <a:cs typeface="Arial"/>
              </a:rPr>
              <a:t> (FK)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165" y="1690004"/>
            <a:ext cx="13250800" cy="6870341"/>
          </a:xfrm>
        </p:spPr>
        <p:txBody>
          <a:bodyPr/>
          <a:lstStyle/>
          <a:p>
            <a:r>
              <a:rPr lang="ru-RU" sz="2300">
                <a:ea typeface="+mn-lt"/>
                <a:cs typeface="+mn-lt"/>
              </a:rPr>
              <a:t>Позволяет установить связи между 2мя таблицами, у которых есть 2 одинаковых поля.</a:t>
            </a:r>
          </a:p>
          <a:p>
            <a:r>
              <a:rPr lang="ru-RU" sz="2300">
                <a:ea typeface="+mn-lt"/>
                <a:cs typeface="+mn-lt"/>
              </a:rPr>
              <a:t>Одна из этих таблиц зависимая, вторая - главная.</a:t>
            </a:r>
          </a:p>
          <a:p>
            <a:endParaRPr lang="ru-RU" sz="2300">
              <a:ea typeface="+mn-lt"/>
              <a:cs typeface="+mn-lt"/>
            </a:endParaRPr>
          </a:p>
          <a:p>
            <a:r>
              <a:rPr lang="ru-RU" sz="2300">
                <a:ea typeface="+mn-lt"/>
                <a:cs typeface="+mn-lt"/>
              </a:rPr>
              <a:t>Суть зависимости состоит в том, что не может быть значений этого поля в зависимой таблице, которых нет в главной.</a:t>
            </a:r>
          </a:p>
          <a:p>
            <a:endParaRPr lang="ru-RU" sz="2300">
              <a:ea typeface="+mn-lt"/>
              <a:cs typeface="+mn-lt"/>
            </a:endParaRPr>
          </a:p>
          <a:p>
            <a:r>
              <a:rPr lang="ru-RU" sz="2300">
                <a:ea typeface="+mn-lt"/>
                <a:cs typeface="+mn-lt"/>
              </a:rPr>
              <a:t>Как правило, FK для зависимой таблицы это PK в главной.</a:t>
            </a:r>
          </a:p>
          <a:p>
            <a:endParaRPr lang="ru-RU" sz="2346">
              <a:cs typeface="Arial" panose="020B0604020202020204"/>
            </a:endParaRPr>
          </a:p>
          <a:p>
            <a:endParaRPr lang="ru-RU" sz="2346">
              <a:cs typeface="Arial" panose="020B0604020202020204"/>
            </a:endParaRPr>
          </a:p>
          <a:p>
            <a:endParaRPr lang="ru-RU" sz="2346">
              <a:cs typeface="Arial" panose="020B0604020202020204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>
                <a:solidFill>
                  <a:schemeClr val="bg1"/>
                </a:solidFill>
              </a:rPr>
              <a:pPr/>
              <a:t>83</a:t>
            </a:fld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5359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150">
                <a:cs typeface="Arial"/>
              </a:rPr>
              <a:t>Foreign </a:t>
            </a:r>
            <a:r>
              <a:rPr lang="ru-RU" sz="4150" err="1">
                <a:cs typeface="Arial"/>
              </a:rPr>
              <a:t>key</a:t>
            </a:r>
            <a:r>
              <a:rPr lang="ru-RU" sz="4150">
                <a:cs typeface="Arial"/>
              </a:rPr>
              <a:t> (FK)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>
                <a:solidFill>
                  <a:schemeClr val="bg1"/>
                </a:solidFill>
              </a:rPr>
              <a:pPr/>
              <a:t>84</a:t>
            </a:fld>
            <a:endParaRPr lang="ru-RU">
              <a:solidFill>
                <a:schemeClr val="bg1"/>
              </a:solidFill>
            </a:endParaRPr>
          </a:p>
        </p:txBody>
      </p:sp>
      <p:pic>
        <p:nvPicPr>
          <p:cNvPr id="8" name="Рисунок 8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035AD3EF-9161-4885-8A8C-D03E53E1F11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687964" y="2330362"/>
            <a:ext cx="8708554" cy="4238417"/>
          </a:xfrm>
        </p:spPr>
      </p:pic>
    </p:spTree>
    <p:extLst>
      <p:ext uri="{BB962C8B-B14F-4D97-AF65-F5344CB8AC3E}">
        <p14:creationId xmlns:p14="http://schemas.microsoft.com/office/powerpoint/2010/main" val="16067509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150" dirty="0">
                <a:cs typeface="Arial"/>
              </a:rPr>
              <a:t>ER-диаграммы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>
                <a:solidFill>
                  <a:schemeClr val="bg1"/>
                </a:solidFill>
              </a:rPr>
              <a:pPr/>
              <a:t>85</a:t>
            </a:fld>
            <a:endParaRPr lang="ru-RU">
              <a:solidFill>
                <a:schemeClr val="bg1"/>
              </a:solidFill>
            </a:endParaRPr>
          </a:p>
        </p:txBody>
      </p:sp>
      <p:pic>
        <p:nvPicPr>
          <p:cNvPr id="7" name="Рисунок 8">
            <a:extLst>
              <a:ext uri="{FF2B5EF4-FFF2-40B4-BE49-F238E27FC236}">
                <a16:creationId xmlns:a16="http://schemas.microsoft.com/office/drawing/2014/main" id="{9A8576C7-811D-4E38-9BF3-7289E18FC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545" y="2102147"/>
            <a:ext cx="9159586" cy="465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222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150" dirty="0">
                <a:cs typeface="Arial"/>
              </a:rPr>
              <a:t>Виды связи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>
                <a:solidFill>
                  <a:schemeClr val="bg1"/>
                </a:solidFill>
              </a:rPr>
              <a:pPr/>
              <a:t>86</a:t>
            </a:fld>
            <a:endParaRPr lang="ru-RU">
              <a:solidFill>
                <a:schemeClr val="bg1"/>
              </a:solidFill>
            </a:endParaRPr>
          </a:p>
        </p:txBody>
      </p:sp>
      <p:pic>
        <p:nvPicPr>
          <p:cNvPr id="3" name="Рисунок 5">
            <a:extLst>
              <a:ext uri="{FF2B5EF4-FFF2-40B4-BE49-F238E27FC236}">
                <a16:creationId xmlns:a16="http://schemas.microsoft.com/office/drawing/2014/main" id="{B59664E1-6786-4A14-A791-0B0262AA2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462" y="2377914"/>
            <a:ext cx="7157632" cy="478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739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150">
                <a:cs typeface="Arial"/>
              </a:rPr>
              <a:t>Допустимых значения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>
                <a:solidFill>
                  <a:schemeClr val="bg1"/>
                </a:solidFill>
              </a:rPr>
              <a:pPr/>
              <a:t>87</a:t>
            </a:fld>
            <a:endParaRPr lang="ru-RU">
              <a:solidFill>
                <a:schemeClr val="bg1"/>
              </a:solidFill>
            </a:endParaRPr>
          </a:p>
        </p:txBody>
      </p:sp>
      <p:pic>
        <p:nvPicPr>
          <p:cNvPr id="7" name="Рисунок 8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71381163-3683-4F57-84C3-087A8F5C815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75394" y="2257150"/>
            <a:ext cx="9610620" cy="4852958"/>
          </a:xfrm>
        </p:spPr>
      </p:pic>
    </p:spTree>
    <p:extLst>
      <p:ext uri="{BB962C8B-B14F-4D97-AF65-F5344CB8AC3E}">
        <p14:creationId xmlns:p14="http://schemas.microsoft.com/office/powerpoint/2010/main" val="31185122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Что делать, если пришло </a:t>
            </a:r>
            <a:r>
              <a:rPr lang="ru-RU" dirty="0" err="1">
                <a:cs typeface="Arial"/>
              </a:rPr>
              <a:t>невалидное</a:t>
            </a:r>
            <a:r>
              <a:rPr lang="ru-RU" dirty="0">
                <a:cs typeface="Arial"/>
              </a:rPr>
              <a:t> значение?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6A78380-944F-4CC5-ACA1-DBC1D0A19A3C}"/>
              </a:ext>
            </a:extLst>
          </p:cNvPr>
          <p:cNvSpPr txBox="1">
            <a:spLocks/>
          </p:cNvSpPr>
          <p:nvPr/>
        </p:nvSpPr>
        <p:spPr>
          <a:xfrm>
            <a:off x="2412000" y="6224400"/>
            <a:ext cx="12550188" cy="137997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cs typeface="Arial"/>
              </a:rPr>
              <a:t>Записать и выдать </a:t>
            </a:r>
            <a:r>
              <a:rPr lang="ru-RU" dirty="0" err="1">
                <a:cs typeface="Arial"/>
              </a:rPr>
              <a:t>алерт</a:t>
            </a:r>
            <a:r>
              <a:rPr lang="ru-RU" dirty="0">
                <a:cs typeface="Arial"/>
              </a:rPr>
              <a:t>? Не записать? Изменить схему?</a:t>
            </a:r>
          </a:p>
        </p:txBody>
      </p:sp>
    </p:spTree>
    <p:extLst>
      <p:ext uri="{BB962C8B-B14F-4D97-AF65-F5344CB8AC3E}">
        <p14:creationId xmlns:p14="http://schemas.microsoft.com/office/powerpoint/2010/main" val="27974753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cs typeface="Arial"/>
              </a:rPr>
              <a:t>Конечно, запись должно упасть с ошибкой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26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БД - где используются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081088" y="1949597"/>
            <a:ext cx="11791686" cy="6189663"/>
          </a:xfrm>
        </p:spPr>
        <p:txBody>
          <a:bodyPr/>
          <a:lstStyle/>
          <a:p>
            <a:r>
              <a:rPr lang="ru-RU">
                <a:cs typeface="Arial"/>
              </a:rPr>
              <a:t>Почти любое приложение, сайт, программа использует базы </a:t>
            </a:r>
            <a:r>
              <a:rPr lang="ru-RU" err="1">
                <a:cs typeface="Arial"/>
              </a:rPr>
              <a:t>даннх</a:t>
            </a:r>
          </a:p>
          <a:p>
            <a:r>
              <a:rPr lang="ru-RU">
                <a:cs typeface="Arial"/>
              </a:rPr>
              <a:t>1. Телефонная книга</a:t>
            </a:r>
          </a:p>
          <a:p>
            <a:r>
              <a:rPr lang="ru-RU">
                <a:cs typeface="Arial"/>
              </a:rPr>
              <a:t>2. </a:t>
            </a:r>
            <a:r>
              <a:rPr lang="ru-RU" err="1">
                <a:cs typeface="Arial"/>
              </a:rPr>
              <a:t>Соц</a:t>
            </a:r>
            <a:r>
              <a:rPr lang="ru-RU">
                <a:cs typeface="Arial"/>
              </a:rPr>
              <a:t>-сети</a:t>
            </a:r>
            <a:endParaRPr lang="ru-RU"/>
          </a:p>
          <a:p>
            <a:r>
              <a:rPr lang="ru-RU">
                <a:cs typeface="Arial"/>
              </a:rPr>
              <a:t>3. Интернет-магазины</a:t>
            </a:r>
          </a:p>
          <a:p>
            <a:r>
              <a:rPr lang="ru-RU">
                <a:cs typeface="Arial"/>
              </a:rPr>
              <a:t>4. Приложения для обработки фото</a:t>
            </a:r>
          </a:p>
          <a:p>
            <a:endParaRPr lang="ru-RU">
              <a:cs typeface="Arial"/>
            </a:endParaRPr>
          </a:p>
          <a:p>
            <a:r>
              <a:rPr lang="ru-RU">
                <a:cs typeface="Arial"/>
              </a:rPr>
              <a:t>В большинстве вакансий на аналитиков и разработчиков требуют знания БД.</a:t>
            </a:r>
          </a:p>
          <a:p>
            <a:pPr marL="0" lvl="2" indent="0">
              <a:buClr>
                <a:srgbClr val="000000"/>
              </a:buClr>
              <a:buNone/>
            </a:pPr>
            <a:endParaRPr lang="ru-RU">
              <a:cs typeface="Arial"/>
            </a:endParaRPr>
          </a:p>
          <a:p>
            <a:pPr marL="539750" lvl="2" indent="-539750">
              <a:buClr>
                <a:srgbClr val="000000"/>
              </a:buClr>
            </a:pPr>
            <a:endParaRPr lang="ru-RU">
              <a:cs typeface="Arial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53426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Самая простая реляционная СУБД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/>
              <a:t>Назовите самую простую программа, которая: </a:t>
            </a:r>
          </a:p>
          <a:p>
            <a:pPr marL="539750" lvl="2" indent="-539750"/>
            <a:r>
              <a:rPr lang="ru-RU">
                <a:cs typeface="Arial"/>
              </a:rPr>
              <a:t>Умеет хранить табличные данные</a:t>
            </a:r>
          </a:p>
          <a:p>
            <a:pPr marL="539750" lvl="2" indent="-539750"/>
            <a:r>
              <a:rPr lang="ru-RU">
                <a:cs typeface="Arial"/>
              </a:rPr>
              <a:t>Производить агрегацию</a:t>
            </a:r>
          </a:p>
          <a:p>
            <a:pPr marL="539750" lvl="2" indent="-539750"/>
            <a:r>
              <a:rPr lang="ru-RU"/>
              <a:t>Содержит несколько строгих типов данных</a:t>
            </a:r>
            <a:endParaRPr lang="ru-RU">
              <a:cs typeface="Arial"/>
            </a:endParaRPr>
          </a:p>
          <a:p>
            <a:pPr marL="539750" lvl="2" indent="-539750"/>
            <a:r>
              <a:rPr lang="ru-RU">
                <a:cs typeface="Arial"/>
              </a:rPr>
              <a:t>Позволяет настраивать ограничения целостности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54496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91</a:t>
            </a:fld>
            <a:endParaRPr lang="ru-RU"/>
          </a:p>
        </p:txBody>
      </p:sp>
      <p:pic>
        <p:nvPicPr>
          <p:cNvPr id="10" name="Рисунок 10">
            <a:extLst>
              <a:ext uri="{FF2B5EF4-FFF2-40B4-BE49-F238E27FC236}">
                <a16:creationId xmlns:a16="http://schemas.microsoft.com/office/drawing/2014/main" id="{36478A72-70E2-49D6-9CB0-F38EAE09D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564" y="1762587"/>
            <a:ext cx="10177686" cy="567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2568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Чем плох Excel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>
                <a:cs typeface="Arial"/>
              </a:rPr>
              <a:t>1. Максимум 1кк строк</a:t>
            </a:r>
          </a:p>
          <a:p>
            <a:r>
              <a:rPr lang="ru-RU">
                <a:cs typeface="Arial"/>
              </a:rPr>
              <a:t>2. Затруднена одновременная работа многих пользователей (их может быть сотни)</a:t>
            </a:r>
          </a:p>
          <a:p>
            <a:r>
              <a:rPr lang="ru-RU">
                <a:cs typeface="Arial"/>
              </a:rPr>
              <a:t>3. Работа мышкой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773944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C8A020-03FC-9840-9BC7-0F8C4165D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err="1"/>
              <a:t>Everything</a:t>
            </a:r>
            <a:r>
              <a:rPr lang="ru-RU"/>
              <a:t> </a:t>
            </a:r>
            <a:r>
              <a:rPr lang="ru-RU" err="1"/>
              <a:t>as</a:t>
            </a:r>
            <a:r>
              <a:rPr lang="ru-RU"/>
              <a:t> Code</a:t>
            </a:r>
          </a:p>
          <a:p>
            <a:endParaRPr lang="ru-RU">
              <a:cs typeface="Arial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AF49F4B-D0C9-1147-9DF4-D98C2FB8B1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44672" y="5037363"/>
            <a:ext cx="2502146" cy="3059115"/>
          </a:xfrm>
        </p:spPr>
        <p:txBody>
          <a:bodyPr/>
          <a:lstStyle/>
          <a:p>
            <a:r>
              <a:rPr lang="ru-RU">
                <a:cs typeface="Arial"/>
              </a:rPr>
              <a:t>Можно хранить в системах контроля версий</a:t>
            </a:r>
          </a:p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026C3BF-5B6B-0348-92EC-B8011AC2E33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95032" y="5037363"/>
            <a:ext cx="2171592" cy="3059115"/>
          </a:xfrm>
        </p:spPr>
        <p:txBody>
          <a:bodyPr/>
          <a:lstStyle/>
          <a:p>
            <a:r>
              <a:rPr lang="ru-RU"/>
              <a:t>Удобно для командной работы</a:t>
            </a:r>
          </a:p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E6122650-4F9D-5E46-8605-1D84C1F3F63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45394" y="5037363"/>
            <a:ext cx="2228450" cy="3059115"/>
          </a:xfrm>
        </p:spPr>
        <p:txBody>
          <a:bodyPr/>
          <a:lstStyle/>
          <a:p>
            <a:r>
              <a:rPr lang="ru-RU"/>
              <a:t>Удобно и программисту, и компьютеру</a:t>
            </a:r>
            <a:endParaRPr lang="ru-RU">
              <a:cs typeface="Arial"/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606D9EB-C872-2642-B610-464E0F1B4A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/>
              <a:pPr/>
              <a:t>93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AECA9D4-D30D-4BED-862E-5706B8E7FD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42540" y="3540294"/>
            <a:ext cx="1296000" cy="9900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8F5D869-D587-4DD9-B143-7C19C4291C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094436" y="3382112"/>
            <a:ext cx="1296000" cy="9900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349B2AA-CC30-47D9-969E-6488FC3D72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8750319" y="3383904"/>
            <a:ext cx="1296000" cy="99000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54050D5-1D89-4FC9-8FA0-302D19705E09}"/>
              </a:ext>
            </a:extLst>
          </p:cNvPr>
          <p:cNvSpPr/>
          <p:nvPr/>
        </p:nvSpPr>
        <p:spPr>
          <a:xfrm>
            <a:off x="12377739" y="-29735"/>
            <a:ext cx="4959350" cy="9781748"/>
          </a:xfrm>
          <a:prstGeom prst="rect">
            <a:avLst/>
          </a:prstGeom>
          <a:solidFill>
            <a:srgbClr val="31C2A7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400">
                <a:solidFill>
                  <a:schemeClr val="bg1"/>
                </a:solidFill>
                <a:cs typeface="Arial"/>
              </a:rPr>
              <a:t>Использование простых текстовых файлов для </a:t>
            </a:r>
            <a:r>
              <a:rPr lang="ru-RU" sz="2400" err="1">
                <a:solidFill>
                  <a:schemeClr val="bg1"/>
                </a:solidFill>
                <a:cs typeface="Arial"/>
              </a:rPr>
              <a:t>настроки</a:t>
            </a:r>
            <a:r>
              <a:rPr lang="ru-RU" sz="2400">
                <a:solidFill>
                  <a:schemeClr val="bg1"/>
                </a:solidFill>
                <a:cs typeface="Arial"/>
              </a:rPr>
              <a:t> и управления - лежит в философии Unix.</a:t>
            </a:r>
          </a:p>
          <a:p>
            <a:pPr algn="ctr"/>
            <a:endParaRPr lang="ru-RU" sz="2400">
              <a:solidFill>
                <a:schemeClr val="bg1"/>
              </a:solidFill>
              <a:cs typeface="Arial"/>
            </a:endParaRPr>
          </a:p>
          <a:p>
            <a:pPr algn="ctr"/>
            <a:r>
              <a:rPr lang="ru-RU" sz="2400">
                <a:solidFill>
                  <a:schemeClr val="bg1"/>
                </a:solidFill>
                <a:cs typeface="Arial"/>
              </a:rPr>
              <a:t>На основе этой ОС построены Mac OS и Linux (на котором работают большинство БД в индустрии).</a:t>
            </a:r>
          </a:p>
        </p:txBody>
      </p:sp>
    </p:spTree>
    <p:extLst>
      <p:ext uri="{BB962C8B-B14F-4D97-AF65-F5344CB8AC3E}">
        <p14:creationId xmlns:p14="http://schemas.microsoft.com/office/powerpoint/2010/main" val="32229210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150">
                <a:cs typeface="Arial"/>
              </a:rPr>
              <a:t>Реляционные СУБД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>
                <a:solidFill>
                  <a:schemeClr val="bg1"/>
                </a:solidFill>
              </a:rPr>
              <a:pPr/>
              <a:t>94</a:t>
            </a:fld>
            <a:endParaRPr lang="ru-RU">
              <a:solidFill>
                <a:schemeClr val="bg1"/>
              </a:solidFill>
            </a:endParaRPr>
          </a:p>
        </p:txBody>
      </p:sp>
      <p:pic>
        <p:nvPicPr>
          <p:cNvPr id="9" name="Рисунок 1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BF839AA-5A75-40E4-B065-45671C44450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670606" y="3192902"/>
            <a:ext cx="9079113" cy="3016213"/>
          </a:xfrm>
        </p:spPr>
      </p:pic>
    </p:spTree>
    <p:extLst>
      <p:ext uri="{BB962C8B-B14F-4D97-AF65-F5344CB8AC3E}">
        <p14:creationId xmlns:p14="http://schemas.microsoft.com/office/powerpoint/2010/main" val="40942926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5FD6FB-2F4F-284C-BA7D-171488A85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+mj-lt"/>
                <a:cs typeface="+mj-lt"/>
              </a:rPr>
              <a:t>Принцип ACID</a:t>
            </a:r>
            <a:endParaRPr lang="ru-RU" dirty="0"/>
          </a:p>
          <a:p>
            <a:endParaRPr lang="ru-RU" dirty="0">
              <a:cs typeface="Arial"/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ACB88067-3A91-C24E-9902-EE32A93685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>
                <a:solidFill>
                  <a:schemeClr val="bg1"/>
                </a:solidFill>
              </a:rPr>
              <a:pPr/>
              <a:t>95</a:t>
            </a:fld>
            <a:endParaRPr lang="ru-RU">
              <a:solidFill>
                <a:schemeClr val="bg1"/>
              </a:solidFill>
            </a:endParaRPr>
          </a:p>
        </p:txBody>
      </p:sp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25B7D372-9A49-FF44-B594-BA6CFE34BE0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/>
          <a:stretch>
            <a:fillRect/>
          </a:stretch>
        </p:blipFill>
        <p:spPr>
          <a:xfrm>
            <a:off x="1513403" y="2306467"/>
            <a:ext cx="1296000" cy="990000"/>
          </a:xfrm>
        </p:spPr>
      </p:pic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C5CA2C65-CF6C-8E42-95C7-BF44EE905E7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rcRect/>
          <a:stretch>
            <a:fillRect/>
          </a:stretch>
        </p:blipFill>
        <p:spPr>
          <a:xfrm>
            <a:off x="1442984" y="4410301"/>
            <a:ext cx="1296000" cy="990000"/>
          </a:xfrm>
        </p:spPr>
      </p:pic>
      <p:pic>
        <p:nvPicPr>
          <p:cNvPr id="97" name="Рисунок 96">
            <a:extLst>
              <a:ext uri="{FF2B5EF4-FFF2-40B4-BE49-F238E27FC236}">
                <a16:creationId xmlns:a16="http://schemas.microsoft.com/office/drawing/2014/main" id="{1EBD1DB1-81A1-7149-8364-D2CC386974B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rcRect/>
          <a:stretch>
            <a:fillRect/>
          </a:stretch>
        </p:blipFill>
        <p:spPr>
          <a:xfrm>
            <a:off x="12832332" y="4410293"/>
            <a:ext cx="1296000" cy="990000"/>
          </a:xfrm>
          <a:prstGeom prst="rect">
            <a:avLst/>
          </a:prstGeom>
        </p:spPr>
      </p:pic>
      <p:sp>
        <p:nvSpPr>
          <p:cNvPr id="3" name="Текст 3">
            <a:extLst>
              <a:ext uri="{FF2B5EF4-FFF2-40B4-BE49-F238E27FC236}">
                <a16:creationId xmlns:a16="http://schemas.microsoft.com/office/drawing/2014/main" id="{C3DC2D95-8516-481E-A85A-09B552A0EC11}"/>
              </a:ext>
            </a:extLst>
          </p:cNvPr>
          <p:cNvSpPr txBox="1">
            <a:spLocks/>
          </p:cNvSpPr>
          <p:nvPr/>
        </p:nvSpPr>
        <p:spPr>
          <a:xfrm>
            <a:off x="3176623" y="2308706"/>
            <a:ext cx="2581275" cy="79525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Атомарность </a:t>
            </a:r>
            <a:endParaRPr lang="ru-RU" dirty="0">
              <a:cs typeface="Arial"/>
            </a:endParaRPr>
          </a:p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36CBD9D-9DFD-4E19-9786-176629769EF8}"/>
              </a:ext>
            </a:extLst>
          </p:cNvPr>
          <p:cNvSpPr txBox="1">
            <a:spLocks/>
          </p:cNvSpPr>
          <p:nvPr/>
        </p:nvSpPr>
        <p:spPr>
          <a:xfrm>
            <a:off x="3089652" y="4365085"/>
            <a:ext cx="2866138" cy="124644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Согласованность</a:t>
            </a:r>
            <a:endParaRPr lang="ru-RU" dirty="0">
              <a:cs typeface="Arial"/>
            </a:endParaRPr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50AF38C9-7C8D-4F10-B90F-D1FF9D9BBB47}"/>
              </a:ext>
            </a:extLst>
          </p:cNvPr>
          <p:cNvSpPr txBox="1">
            <a:spLocks/>
          </p:cNvSpPr>
          <p:nvPr/>
        </p:nvSpPr>
        <p:spPr>
          <a:xfrm>
            <a:off x="11385670" y="4272301"/>
            <a:ext cx="2581275" cy="305911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err="1">
                <a:cs typeface="Arial"/>
              </a:rPr>
              <a:t>Durability</a:t>
            </a:r>
          </a:p>
          <a:p>
            <a:endParaRPr lang="ru-RU"/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ADB6048A-EE51-4639-AF80-576885FC97B7}"/>
              </a:ext>
            </a:extLst>
          </p:cNvPr>
          <p:cNvSpPr txBox="1">
            <a:spLocks/>
          </p:cNvSpPr>
          <p:nvPr/>
        </p:nvSpPr>
        <p:spPr>
          <a:xfrm>
            <a:off x="11221813" y="2194321"/>
            <a:ext cx="3768204" cy="305911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Изолированность</a:t>
            </a:r>
          </a:p>
          <a:p>
            <a:endParaRPr lang="ru-RU"/>
          </a:p>
        </p:txBody>
      </p:sp>
      <p:pic>
        <p:nvPicPr>
          <p:cNvPr id="14" name="Рисунок 1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4BC2B37-41DB-4035-BA94-04E158D7BD8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488152" y="2305201"/>
            <a:ext cx="1296000" cy="9900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BEDF1262-DCE8-4900-9570-04F3574D949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46330" y="4364639"/>
            <a:ext cx="1296000" cy="9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7889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5FD6FB-2F4F-284C-BA7D-171488A85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+mj-lt"/>
                <a:cs typeface="+mj-lt"/>
              </a:rPr>
              <a:t>Транзакции в реляционной СУБД</a:t>
            </a:r>
            <a:endParaRPr lang="ru-RU" b="0" dirty="0">
              <a:ea typeface="+mj-lt"/>
              <a:cs typeface="+mj-lt"/>
            </a:endParaRPr>
          </a:p>
          <a:p>
            <a:endParaRPr lang="ru-RU" dirty="0">
              <a:cs typeface="Arial"/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ACB88067-3A91-C24E-9902-EE32A93685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>
                <a:solidFill>
                  <a:schemeClr val="bg1"/>
                </a:solidFill>
              </a:rPr>
              <a:pPr/>
              <a:t>96</a:t>
            </a:fld>
            <a:endParaRPr lang="ru-RU">
              <a:solidFill>
                <a:schemeClr val="bg1"/>
              </a:solidFill>
            </a:endParaRP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C3DC2D95-8516-481E-A85A-09B552A0EC11}"/>
              </a:ext>
            </a:extLst>
          </p:cNvPr>
          <p:cNvSpPr txBox="1">
            <a:spLocks/>
          </p:cNvSpPr>
          <p:nvPr/>
        </p:nvSpPr>
        <p:spPr>
          <a:xfrm>
            <a:off x="1136766" y="1707610"/>
            <a:ext cx="11285426" cy="500635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Атомарность - означает, что нельзя записать транзакцию частично.</a:t>
            </a:r>
            <a:endParaRPr lang="ru-RU" dirty="0">
              <a:cs typeface="Arial"/>
            </a:endParaRPr>
          </a:p>
          <a:p>
            <a:endParaRPr lang="ru-RU" dirty="0">
              <a:cs typeface="Arial"/>
            </a:endParaRPr>
          </a:p>
          <a:p>
            <a:r>
              <a:rPr lang="ru-RU" dirty="0">
                <a:cs typeface="Arial"/>
              </a:rPr>
              <a:t>Если мы записали заказ клиента, но не смогли записать его телефон - все плохо! Мы не сможем позвонить.</a:t>
            </a:r>
          </a:p>
        </p:txBody>
      </p:sp>
      <p:pic>
        <p:nvPicPr>
          <p:cNvPr id="24" name="Рисунок 24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F5402242-1ED2-4134-A914-6D08949D0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982" y="4277755"/>
            <a:ext cx="4324827" cy="3820118"/>
          </a:xfrm>
          <a:prstGeom prst="rect">
            <a:avLst/>
          </a:prstGeom>
        </p:spPr>
      </p:pic>
      <p:pic>
        <p:nvPicPr>
          <p:cNvPr id="25" name="Рисунок 25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96E11D71-5080-4221-8D34-2676AA242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313" y="4141119"/>
            <a:ext cx="4530561" cy="241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746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5FD6FB-2F4F-284C-BA7D-171488A85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ea typeface="+mj-lt"/>
                <a:cs typeface="+mj-lt"/>
              </a:rPr>
              <a:t>Durability</a:t>
            </a:r>
            <a:endParaRPr lang="ru-RU" dirty="0" err="1"/>
          </a:p>
          <a:p>
            <a:endParaRPr lang="ru-RU" dirty="0">
              <a:cs typeface="Arial"/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ACB88067-3A91-C24E-9902-EE32A93685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>
                <a:solidFill>
                  <a:schemeClr val="bg1"/>
                </a:solidFill>
              </a:rPr>
              <a:pPr/>
              <a:t>97</a:t>
            </a:fld>
            <a:endParaRPr lang="ru-RU">
              <a:solidFill>
                <a:schemeClr val="bg1"/>
              </a:solidFill>
            </a:endParaRP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C3DC2D95-8516-481E-A85A-09B552A0EC11}"/>
              </a:ext>
            </a:extLst>
          </p:cNvPr>
          <p:cNvSpPr txBox="1">
            <a:spLocks/>
          </p:cNvSpPr>
          <p:nvPr/>
        </p:nvSpPr>
        <p:spPr>
          <a:xfrm>
            <a:off x="1136766" y="1707610"/>
            <a:ext cx="13010430" cy="524381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В русскоязычной литературе называется прочность.</a:t>
            </a:r>
          </a:p>
          <a:p>
            <a:endParaRPr lang="ru-RU" dirty="0">
              <a:cs typeface="Arial"/>
            </a:endParaRPr>
          </a:p>
          <a:p>
            <a:r>
              <a:rPr lang="ru-RU" dirty="0">
                <a:cs typeface="Arial"/>
              </a:rPr>
              <a:t>Означает, что независимо от проблем на физическом уровне (добавления новых серверов, отключения питания, обновления ОС) все изменения в рамках транзакции остаются в базе.</a:t>
            </a:r>
          </a:p>
        </p:txBody>
      </p:sp>
    </p:spTree>
    <p:extLst>
      <p:ext uri="{BB962C8B-B14F-4D97-AF65-F5344CB8AC3E}">
        <p14:creationId xmlns:p14="http://schemas.microsoft.com/office/powerpoint/2010/main" val="36552326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5FD6FB-2F4F-284C-BA7D-171488A85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ea typeface="+mj-lt"/>
                <a:cs typeface="+mj-lt"/>
              </a:rPr>
              <a:t>Сиквенс</a:t>
            </a:r>
            <a:endParaRPr lang="ru-RU" dirty="0" err="1"/>
          </a:p>
          <a:p>
            <a:endParaRPr lang="ru-RU" dirty="0">
              <a:cs typeface="Arial"/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ACB88067-3A91-C24E-9902-EE32A93685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>
                <a:solidFill>
                  <a:schemeClr val="bg1"/>
                </a:solidFill>
              </a:rPr>
              <a:pPr/>
              <a:t>98</a:t>
            </a:fld>
            <a:endParaRPr lang="ru-RU">
              <a:solidFill>
                <a:schemeClr val="bg1"/>
              </a:solidFill>
            </a:endParaRP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C3DC2D95-8516-481E-A85A-09B552A0EC11}"/>
              </a:ext>
            </a:extLst>
          </p:cNvPr>
          <p:cNvSpPr txBox="1">
            <a:spLocks/>
          </p:cNvSpPr>
          <p:nvPr/>
        </p:nvSpPr>
        <p:spPr>
          <a:xfrm>
            <a:off x="1136766" y="1707610"/>
            <a:ext cx="8009498" cy="628867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Для значений идентификаторов, которые часто используются в PK, можно сделать суррогатный числовой ключ.</a:t>
            </a:r>
            <a:endParaRPr lang="ru-RU" dirty="0">
              <a:cs typeface="Arial"/>
            </a:endParaRPr>
          </a:p>
          <a:p>
            <a:r>
              <a:rPr lang="ru-RU" dirty="0">
                <a:cs typeface="Arial"/>
              </a:rPr>
              <a:t>Для каждой новой записи значение ключа получалось бы авто-инкрементом.</a:t>
            </a:r>
          </a:p>
          <a:p>
            <a:endParaRPr lang="ru-RU" dirty="0">
              <a:cs typeface="Arial"/>
            </a:endParaRPr>
          </a:p>
          <a:p>
            <a:r>
              <a:rPr lang="ru-RU" dirty="0">
                <a:solidFill>
                  <a:schemeClr val="accent6">
                    <a:lumMod val="60000"/>
                    <a:lumOff val="40000"/>
                  </a:schemeClr>
                </a:solidFill>
                <a:cs typeface="Arial"/>
              </a:rPr>
              <a:t>----------------------------------------------------------------------------</a:t>
            </a:r>
          </a:p>
          <a:p>
            <a:r>
              <a:rPr lang="ru-RU" dirty="0">
                <a:cs typeface="Arial"/>
              </a:rPr>
              <a:t>Может возникнуть проблема, что 2 клиент подключаются к серверу и пытаются записать в него данные. Какой клиент первым получит </a:t>
            </a:r>
            <a:r>
              <a:rPr lang="ru-RU" dirty="0" err="1">
                <a:cs typeface="Arial"/>
              </a:rPr>
              <a:t>id</a:t>
            </a:r>
            <a:r>
              <a:rPr lang="ru-RU" dirty="0">
                <a:cs typeface="Arial"/>
              </a:rPr>
              <a:t>?</a:t>
            </a:r>
          </a:p>
          <a:p>
            <a:r>
              <a:rPr lang="ru-RU" dirty="0">
                <a:cs typeface="Arial"/>
              </a:rPr>
              <a:t>Чтобы избежать таких проблем, обычно БД использует </a:t>
            </a:r>
            <a:r>
              <a:rPr lang="ru-RU" b="1" dirty="0">
                <a:cs typeface="Arial"/>
              </a:rPr>
              <a:t>блокировки</a:t>
            </a:r>
            <a:r>
              <a:rPr lang="ru-RU" dirty="0">
                <a:cs typeface="Arial"/>
              </a:rPr>
              <a:t>, т.е. невозможность использовать БД пока другой процесс пишет в нее.</a:t>
            </a:r>
          </a:p>
          <a:p>
            <a:endParaRPr lang="ru-RU" dirty="0">
              <a:cs typeface="Arial"/>
            </a:endParaRPr>
          </a:p>
          <a:p>
            <a:endParaRPr lang="ru-RU" dirty="0">
              <a:cs typeface="Arial"/>
            </a:endParaRPr>
          </a:p>
        </p:txBody>
      </p:sp>
      <p:pic>
        <p:nvPicPr>
          <p:cNvPr id="4" name="Рисунок 24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A17B4ADC-8227-4F48-8257-B626273A3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347" y="1707281"/>
            <a:ext cx="4324827" cy="382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3923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5FD6FB-2F4F-284C-BA7D-171488A85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+mj-lt"/>
                <a:cs typeface="+mj-lt"/>
              </a:rPr>
              <a:t>CAP-теорема</a:t>
            </a:r>
            <a:endParaRPr lang="ru-RU" dirty="0">
              <a:cs typeface="Arial"/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ACB88067-3A91-C24E-9902-EE32A93685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CBCABD-A162-4C47-826F-E69D63ADF830}" type="slidenum">
              <a:rPr lang="ru-RU" smtClean="0">
                <a:solidFill>
                  <a:schemeClr val="bg1"/>
                </a:solidFill>
              </a:rPr>
              <a:pPr/>
              <a:t>99</a:t>
            </a:fld>
            <a:endParaRPr lang="ru-RU">
              <a:solidFill>
                <a:schemeClr val="bg1"/>
              </a:solidFill>
            </a:endParaRP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C3DC2D95-8516-481E-A85A-09B552A0EC11}"/>
              </a:ext>
            </a:extLst>
          </p:cNvPr>
          <p:cNvSpPr txBox="1">
            <a:spLocks/>
          </p:cNvSpPr>
          <p:nvPr/>
        </p:nvSpPr>
        <p:spPr>
          <a:xfrm>
            <a:off x="1018170" y="1628518"/>
            <a:ext cx="7044129" cy="628867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76000" indent="-54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00000" indent="-360000" algn="l" defTabSz="1300277" rtl="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8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540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576000" indent="-54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00000" indent="-360000" algn="l" defTabSz="1300277" rtl="0" eaLnBrk="1" latinLnBrk="0" hangingPunct="1">
              <a:lnSpc>
                <a:spcPts val="2160"/>
              </a:lnSpc>
              <a:spcBef>
                <a:spcPts val="5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cs typeface="Arial"/>
              </a:rPr>
              <a:t>Вспомним, что обычно у каждой машины (или </a:t>
            </a:r>
            <a:r>
              <a:rPr lang="ru-RU" b="1" dirty="0" err="1">
                <a:cs typeface="Arial"/>
              </a:rPr>
              <a:t>ноды</a:t>
            </a:r>
            <a:r>
              <a:rPr lang="ru-RU" b="1" dirty="0">
                <a:cs typeface="Arial"/>
              </a:rPr>
              <a:t> </a:t>
            </a:r>
            <a:r>
              <a:rPr lang="ru-RU" dirty="0">
                <a:cs typeface="Arial"/>
              </a:rPr>
              <a:t>в терминах СУБД) обычно есть реплика.</a:t>
            </a:r>
            <a:endParaRPr lang="ru-RU" dirty="0"/>
          </a:p>
          <a:p>
            <a:endParaRPr lang="ru-RU" dirty="0">
              <a:cs typeface="Arial"/>
            </a:endParaRPr>
          </a:p>
          <a:p>
            <a:r>
              <a:rPr lang="ru-RU" dirty="0">
                <a:cs typeface="Arial"/>
              </a:rPr>
              <a:t>Это значит, что транзакция должна завершиться только когда INSERT/UPDATE произойдет на всех </a:t>
            </a:r>
            <a:r>
              <a:rPr lang="ru-RU" dirty="0" err="1">
                <a:cs typeface="Arial"/>
              </a:rPr>
              <a:t>нодах</a:t>
            </a:r>
            <a:r>
              <a:rPr lang="ru-RU" dirty="0">
                <a:cs typeface="Arial"/>
              </a:rPr>
              <a:t>.</a:t>
            </a:r>
          </a:p>
          <a:p>
            <a:endParaRPr lang="ru-RU" dirty="0">
              <a:cs typeface="Arial"/>
            </a:endParaRPr>
          </a:p>
          <a:p>
            <a:r>
              <a:rPr lang="ru-RU" dirty="0">
                <a:cs typeface="Arial"/>
              </a:rPr>
              <a:t>Получается, что мы можем выбрать только 2 их 3х вариантов:</a:t>
            </a:r>
          </a:p>
          <a:p>
            <a:r>
              <a:rPr lang="ru-RU" dirty="0">
                <a:cs typeface="Arial"/>
              </a:rPr>
              <a:t> - доступность данных всегда (быстро)</a:t>
            </a:r>
          </a:p>
          <a:p>
            <a:r>
              <a:rPr lang="ru-RU" dirty="0">
                <a:cs typeface="Arial"/>
              </a:rPr>
              <a:t> - </a:t>
            </a:r>
            <a:r>
              <a:rPr lang="ru-RU" dirty="0" err="1">
                <a:cs typeface="Arial"/>
              </a:rPr>
              <a:t>неконсистентность</a:t>
            </a:r>
            <a:r>
              <a:rPr lang="ru-RU" dirty="0">
                <a:cs typeface="Arial"/>
              </a:rPr>
              <a:t> данных на </a:t>
            </a:r>
            <a:r>
              <a:rPr lang="ru-RU" dirty="0" err="1">
                <a:cs typeface="Arial"/>
              </a:rPr>
              <a:t>нодах</a:t>
            </a:r>
            <a:r>
              <a:rPr lang="ru-RU" dirty="0">
                <a:cs typeface="Arial"/>
              </a:rPr>
              <a:t> (качественно)</a:t>
            </a:r>
          </a:p>
          <a:p>
            <a:r>
              <a:rPr lang="ru-RU" dirty="0">
                <a:cs typeface="Arial"/>
              </a:rPr>
              <a:t> - </a:t>
            </a:r>
            <a:r>
              <a:rPr lang="ru-RU" dirty="0" err="1">
                <a:cs typeface="Arial"/>
              </a:rPr>
              <a:t>толлерантность</a:t>
            </a:r>
            <a:r>
              <a:rPr lang="ru-RU" dirty="0">
                <a:cs typeface="Arial"/>
              </a:rPr>
              <a:t> к разделению (дешево)</a:t>
            </a:r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0E00B564-C405-46DB-A14A-85E6DB091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054" y="1630574"/>
            <a:ext cx="6856942" cy="480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70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Мэдисон">
  <a:themeElements>
    <a:clrScheme name="Colors_ OZON_v3">
      <a:dk1>
        <a:srgbClr val="000000"/>
      </a:dk1>
      <a:lt1>
        <a:srgbClr val="FFFFFF"/>
      </a:lt1>
      <a:dk2>
        <a:srgbClr val="005BFF"/>
      </a:dk2>
      <a:lt2>
        <a:srgbClr val="00A2FF"/>
      </a:lt2>
      <a:accent1>
        <a:srgbClr val="06CA99"/>
      </a:accent1>
      <a:accent2>
        <a:srgbClr val="FAE111"/>
      </a:accent2>
      <a:accent3>
        <a:srgbClr val="F91155"/>
      </a:accent3>
      <a:accent4>
        <a:srgbClr val="754CED"/>
      </a:accent4>
      <a:accent5>
        <a:srgbClr val="FFA83B"/>
      </a:accent5>
      <a:accent6>
        <a:srgbClr val="0000B7"/>
      </a:accent6>
      <a:hlink>
        <a:srgbClr val="000000"/>
      </a:hlink>
      <a:folHlink>
        <a:srgbClr val="000000"/>
      </a:folHlink>
    </a:clrScheme>
    <a:fontScheme name="Мэдисон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Мэдисон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>
    <a:spDef>
      <a:spPr>
        <a:solidFill>
          <a:schemeClr val="tx2"/>
        </a:solidFill>
        <a:ln w="19050">
          <a:solidFill>
            <a:schemeClr val="tx2"/>
          </a:solidFill>
        </a:ln>
      </a:spPr>
      <a:bodyPr rtlCol="0" anchor="ctr"/>
      <a:lstStyle>
        <a:defPPr algn="ctr">
          <a:defRPr sz="24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/>
          </a:solidFill>
          <a:headEnd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108000" rIns="0" bIns="108000" rtlCol="0">
        <a:spAutoFit/>
      </a:bodyPr>
      <a:lstStyle>
        <a:defPPr>
          <a:defRPr sz="2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Мэдисон">
  <a:themeElements>
    <a:clrScheme name="Colors_ OZON_v3">
      <a:dk1>
        <a:srgbClr val="000000"/>
      </a:dk1>
      <a:lt1>
        <a:srgbClr val="FFFFFF"/>
      </a:lt1>
      <a:dk2>
        <a:srgbClr val="005BFF"/>
      </a:dk2>
      <a:lt2>
        <a:srgbClr val="00A2FF"/>
      </a:lt2>
      <a:accent1>
        <a:srgbClr val="06CA99"/>
      </a:accent1>
      <a:accent2>
        <a:srgbClr val="FAE111"/>
      </a:accent2>
      <a:accent3>
        <a:srgbClr val="F91155"/>
      </a:accent3>
      <a:accent4>
        <a:srgbClr val="754CED"/>
      </a:accent4>
      <a:accent5>
        <a:srgbClr val="FFA83B"/>
      </a:accent5>
      <a:accent6>
        <a:srgbClr val="0000B7"/>
      </a:accent6>
      <a:hlink>
        <a:srgbClr val="000000"/>
      </a:hlink>
      <a:folHlink>
        <a:srgbClr val="000000"/>
      </a:folHlink>
    </a:clrScheme>
    <a:fontScheme name="Мэдисон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Мэдисон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>
    <a:spDef>
      <a:spPr>
        <a:solidFill>
          <a:schemeClr val="tx2"/>
        </a:solidFill>
        <a:ln w="19050">
          <a:solidFill>
            <a:schemeClr val="tx2"/>
          </a:solidFill>
        </a:ln>
      </a:spPr>
      <a:bodyPr rtlCol="0" anchor="ctr"/>
      <a:lstStyle>
        <a:defPPr algn="ctr">
          <a:defRPr sz="24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/>
          </a:solidFill>
          <a:headEnd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108000" rIns="0" bIns="108000" rtlCol="0">
        <a:spAutoFit/>
      </a:bodyPr>
      <a:lstStyle>
        <a:defPPr>
          <a:defRPr sz="2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1</TotalTime>
  <Words>5381</Words>
  <Application>Microsoft Office PowerPoint</Application>
  <PresentationFormat>Произвольный</PresentationFormat>
  <Paragraphs>1008</Paragraphs>
  <Slides>132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132</vt:i4>
      </vt:variant>
    </vt:vector>
  </HeadingPairs>
  <TitlesOfParts>
    <vt:vector size="134" baseType="lpstr">
      <vt:lpstr>Мэдисон</vt:lpstr>
      <vt:lpstr>Мэдисон</vt:lpstr>
      <vt:lpstr>Введение в базы данных </vt:lpstr>
      <vt:lpstr>Agenda</vt:lpstr>
      <vt:lpstr>Что такое база данных?</vt:lpstr>
      <vt:lpstr>Определение №1</vt:lpstr>
      <vt:lpstr>Что можно считать базой данных</vt:lpstr>
      <vt:lpstr>Пример №1</vt:lpstr>
      <vt:lpstr>Пример №2</vt:lpstr>
      <vt:lpstr>Схема взаимодействия</vt:lpstr>
      <vt:lpstr>БД - где используются</vt:lpstr>
      <vt:lpstr>Виды данных</vt:lpstr>
      <vt:lpstr>Список различных форматов данных</vt:lpstr>
      <vt:lpstr>CSV файлы</vt:lpstr>
      <vt:lpstr>Графовое представление данных</vt:lpstr>
      <vt:lpstr>Как хранить графы </vt:lpstr>
      <vt:lpstr>Словари и документы. Key-value</vt:lpstr>
      <vt:lpstr>JSON</vt:lpstr>
      <vt:lpstr>Другие виды данных</vt:lpstr>
      <vt:lpstr>Неструктурированные данные</vt:lpstr>
      <vt:lpstr>Agenda</vt:lpstr>
      <vt:lpstr>Папка с файлами - хорошая БД?</vt:lpstr>
      <vt:lpstr>Что не стоит считать БД </vt:lpstr>
      <vt:lpstr>Использование файлов, №1</vt:lpstr>
      <vt:lpstr>Использование файлов, №2</vt:lpstr>
      <vt:lpstr>Ограничения по размеру памяти</vt:lpstr>
      <vt:lpstr>Масштабирование БД</vt:lpstr>
      <vt:lpstr>СУБД</vt:lpstr>
      <vt:lpstr>Определение №2</vt:lpstr>
      <vt:lpstr>Широко-используемые БД</vt:lpstr>
      <vt:lpstr>С чем я успел поработать</vt:lpstr>
      <vt:lpstr>Чем отличаются БД</vt:lpstr>
      <vt:lpstr>Параметры БД</vt:lpstr>
      <vt:lpstr>Встраиваемость</vt:lpstr>
      <vt:lpstr>Клиент-сервер</vt:lpstr>
      <vt:lpstr>Использование БД. OLAP vs OLTP</vt:lpstr>
      <vt:lpstr>Использование БД. Асинхронность</vt:lpstr>
      <vt:lpstr>Можно ли использовать одну СУБД вместо другой?</vt:lpstr>
      <vt:lpstr>Ответ:</vt:lpstr>
      <vt:lpstr>Что умеет хорошая БД?</vt:lpstr>
      <vt:lpstr>Версионность</vt:lpstr>
      <vt:lpstr>Транзации/комиты</vt:lpstr>
      <vt:lpstr>Многопользовательская БД</vt:lpstr>
      <vt:lpstr>Роли</vt:lpstr>
      <vt:lpstr>Репликация </vt:lpstr>
      <vt:lpstr>CPU Bound vs I/O bound </vt:lpstr>
      <vt:lpstr>Аналитические запросы </vt:lpstr>
      <vt:lpstr>Виды данных и СУБД</vt:lpstr>
      <vt:lpstr>Резидентные БД</vt:lpstr>
      <vt:lpstr>Резидентные СУБД</vt:lpstr>
      <vt:lpstr>Документо-ориентированные СУБД</vt:lpstr>
      <vt:lpstr>Широки столбцы</vt:lpstr>
      <vt:lpstr>Графовые БД </vt:lpstr>
      <vt:lpstr>Neo4J</vt:lpstr>
      <vt:lpstr>Географические БД</vt:lpstr>
      <vt:lpstr>Данных в ГИС</vt:lpstr>
      <vt:lpstr>Time-series базы данны (TSBD)</vt:lpstr>
      <vt:lpstr>Time-series СУБД</vt:lpstr>
      <vt:lpstr>Поисковые базы данных</vt:lpstr>
      <vt:lpstr>Поисковые базы данных</vt:lpstr>
      <vt:lpstr>Поисковые СУБД</vt:lpstr>
      <vt:lpstr>Иерархические СУБД</vt:lpstr>
      <vt:lpstr>Иерархические СУБД</vt:lpstr>
      <vt:lpstr>Другие типы</vt:lpstr>
      <vt:lpstr>Agenda</vt:lpstr>
      <vt:lpstr>Реляционные СУБД</vt:lpstr>
      <vt:lpstr>Реляционные СУБД</vt:lpstr>
      <vt:lpstr>Типы данных</vt:lpstr>
      <vt:lpstr>Типы данных</vt:lpstr>
      <vt:lpstr>Каждая колонка имеет свой тип!</vt:lpstr>
      <vt:lpstr>Типы данных</vt:lpstr>
      <vt:lpstr>Типы данных</vt:lpstr>
      <vt:lpstr>Число VS строка</vt:lpstr>
      <vt:lpstr>Определение №3</vt:lpstr>
      <vt:lpstr>Может ли не быть строк или столбцов?</vt:lpstr>
      <vt:lpstr>История</vt:lpstr>
      <vt:lpstr>Hadoop. Он же Big Data</vt:lpstr>
      <vt:lpstr>Hadoop как СУБД</vt:lpstr>
      <vt:lpstr>Схема данных</vt:lpstr>
      <vt:lpstr>Схема данных реляционных СУБД  </vt:lpstr>
      <vt:lpstr>Что включает в себя схема данных </vt:lpstr>
      <vt:lpstr>Ограничения</vt:lpstr>
      <vt:lpstr>Primary key (PK)</vt:lpstr>
      <vt:lpstr>Primary key (PK)</vt:lpstr>
      <vt:lpstr>Foreign key (FK)</vt:lpstr>
      <vt:lpstr>Foreign key (FK)</vt:lpstr>
      <vt:lpstr>ER-диаграммы</vt:lpstr>
      <vt:lpstr>Виды связи</vt:lpstr>
      <vt:lpstr>Допустимых значения</vt:lpstr>
      <vt:lpstr>Что делать, если пришло невалидное значение?</vt:lpstr>
      <vt:lpstr>Конечно, запись должно упасть с ошибкой</vt:lpstr>
      <vt:lpstr>Самая простая реляционная СУБД</vt:lpstr>
      <vt:lpstr>Презентация PowerPoint</vt:lpstr>
      <vt:lpstr>Чем плох Excel</vt:lpstr>
      <vt:lpstr>Everything as Code </vt:lpstr>
      <vt:lpstr>Реляционные СУБД</vt:lpstr>
      <vt:lpstr>Принцип ACID </vt:lpstr>
      <vt:lpstr>Транзакции в реляционной СУБД </vt:lpstr>
      <vt:lpstr>Durability </vt:lpstr>
      <vt:lpstr>Сиквенс </vt:lpstr>
      <vt:lpstr>CAP-теорема</vt:lpstr>
      <vt:lpstr>Системы контроля версий</vt:lpstr>
      <vt:lpstr>Что можно делать с данным в БД </vt:lpstr>
      <vt:lpstr>Работа с БД</vt:lpstr>
      <vt:lpstr>Разработка БД</vt:lpstr>
      <vt:lpstr>DataOps / DevOps</vt:lpstr>
      <vt:lpstr>Хранимые процедуры</vt:lpstr>
      <vt:lpstr>Agenda</vt:lpstr>
      <vt:lpstr>Аналитические запросы </vt:lpstr>
      <vt:lpstr>Аналитические запросы </vt:lpstr>
      <vt:lpstr>Аналитические запросы </vt:lpstr>
      <vt:lpstr>Есть ли циклы в SQL??</vt:lpstr>
      <vt:lpstr>Нет</vt:lpstr>
      <vt:lpstr>Данные для аналитики</vt:lpstr>
      <vt:lpstr>ETL</vt:lpstr>
      <vt:lpstr>Производительность запросов</vt:lpstr>
      <vt:lpstr>Производительность запросов</vt:lpstr>
      <vt:lpstr>Строковые VS колоночные БД</vt:lpstr>
      <vt:lpstr>Шардирование</vt:lpstr>
      <vt:lpstr>Шардирование</vt:lpstr>
      <vt:lpstr>Индексы</vt:lpstr>
      <vt:lpstr>Семплирование</vt:lpstr>
      <vt:lpstr>Ключ семплирование</vt:lpstr>
      <vt:lpstr>Нормализация</vt:lpstr>
      <vt:lpstr>Есть ли ты избыточность?</vt:lpstr>
      <vt:lpstr>Нормализация</vt:lpstr>
      <vt:lpstr>1я Нормальная форма</vt:lpstr>
      <vt:lpstr>2я Нормальная форма</vt:lpstr>
      <vt:lpstr>2я Нормальная форма</vt:lpstr>
      <vt:lpstr>3я Нормальная форма</vt:lpstr>
      <vt:lpstr>Подключение к БД</vt:lpstr>
      <vt:lpstr>Драйвер</vt:lpstr>
      <vt:lpstr>IDE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Microsoft Office</dc:creator>
  <cp:lastModifiedBy>Ekaterina Pan</cp:lastModifiedBy>
  <cp:revision>823</cp:revision>
  <dcterms:created xsi:type="dcterms:W3CDTF">2018-08-29T11:25:32Z</dcterms:created>
  <dcterms:modified xsi:type="dcterms:W3CDTF">2023-02-17T14:22:43Z</dcterms:modified>
</cp:coreProperties>
</file>